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349" r:id="rId2"/>
    <p:sldId id="355" r:id="rId3"/>
    <p:sldId id="354" r:id="rId4"/>
    <p:sldId id="358" r:id="rId5"/>
    <p:sldId id="359" r:id="rId6"/>
    <p:sldId id="361" r:id="rId7"/>
    <p:sldId id="356" r:id="rId8"/>
    <p:sldId id="362" r:id="rId9"/>
    <p:sldId id="363" r:id="rId10"/>
    <p:sldId id="364" r:id="rId11"/>
    <p:sldId id="365" r:id="rId12"/>
    <p:sldId id="366" r:id="rId13"/>
    <p:sldId id="368" r:id="rId14"/>
    <p:sldId id="369" r:id="rId15"/>
    <p:sldId id="370" r:id="rId16"/>
    <p:sldId id="372" r:id="rId17"/>
    <p:sldId id="376" r:id="rId18"/>
    <p:sldId id="374" r:id="rId19"/>
    <p:sldId id="377" r:id="rId20"/>
    <p:sldId id="375" r:id="rId21"/>
  </p:sldIdLst>
  <p:sldSz cx="9144000" cy="6858000" type="screen4x3"/>
  <p:notesSz cx="7010400" cy="9296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900"/>
    <a:srgbClr val="996633"/>
    <a:srgbClr val="C51111"/>
    <a:srgbClr val="7B0B0B"/>
    <a:srgbClr val="AC0000"/>
    <a:srgbClr val="FF4343"/>
    <a:srgbClr val="FFFF66"/>
    <a:srgbClr val="669900"/>
    <a:srgbClr val="1D7519"/>
    <a:srgbClr val="FF0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9" autoAdjust="0"/>
    <p:restoredTop sz="88815"/>
  </p:normalViewPr>
  <p:slideViewPr>
    <p:cSldViewPr snapToGrid="0" snapToObjects="1">
      <p:cViewPr varScale="1">
        <p:scale>
          <a:sx n="82" d="100"/>
          <a:sy n="82" d="100"/>
        </p:scale>
        <p:origin x="81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A4D5C-31A0-4CE6-98CA-017B4D8EE0C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4B35C4F-FA65-4ACE-874A-6A78AFC0E017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pPr algn="just"/>
          <a:r>
            <a:rPr lang="es-MX" dirty="0" smtClean="0">
              <a:solidFill>
                <a:schemeClr val="bg1"/>
              </a:solidFill>
            </a:rPr>
            <a:t>Sus integrantes no podrán delegar sus funciones, </a:t>
          </a:r>
          <a:r>
            <a:rPr lang="es-MX" u="sng" dirty="0" smtClean="0">
              <a:solidFill>
                <a:schemeClr val="bg1"/>
              </a:solidFill>
            </a:rPr>
            <a:t>ni podrán recibir remuneración adicional por ello</a:t>
          </a:r>
          <a:r>
            <a:rPr lang="es-MX" dirty="0" smtClean="0">
              <a:solidFill>
                <a:schemeClr val="bg1"/>
              </a:solidFill>
            </a:rPr>
            <a:t>.</a:t>
          </a:r>
          <a:endParaRPr lang="es-MX" dirty="0">
            <a:solidFill>
              <a:schemeClr val="bg1"/>
            </a:solidFill>
          </a:endParaRPr>
        </a:p>
      </dgm:t>
    </dgm:pt>
    <dgm:pt modelId="{1F7C474F-0145-47B8-B054-1CCF9D9D5AAB}" type="parTrans" cxnId="{AE5AC755-9BE1-44D4-BF55-8A283C5B1110}">
      <dgm:prSet/>
      <dgm:spPr/>
      <dgm:t>
        <a:bodyPr/>
        <a:lstStyle/>
        <a:p>
          <a:pPr algn="l"/>
          <a:endParaRPr lang="es-MX"/>
        </a:p>
      </dgm:t>
    </dgm:pt>
    <dgm:pt modelId="{CB84D957-6BD4-4B2E-9FE4-19CB6D92EA21}" type="sibTrans" cxnId="{AE5AC755-9BE1-44D4-BF55-8A283C5B1110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algn="l"/>
          <a:endParaRPr lang="es-MX"/>
        </a:p>
      </dgm:t>
    </dgm:pt>
    <dgm:pt modelId="{0CD414F9-751B-4E26-981F-CD69E9F06240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pPr algn="just"/>
          <a:r>
            <a:rPr lang="es-MX" dirty="0" smtClean="0"/>
            <a:t>El  Secretario Técnico deberá verificar los avances e informar de ellas en las reuniones del Comité.</a:t>
          </a:r>
          <a:endParaRPr lang="es-MX" dirty="0"/>
        </a:p>
      </dgm:t>
    </dgm:pt>
    <dgm:pt modelId="{8088BF71-FF65-4849-837F-76EB355CF911}" type="parTrans" cxnId="{F64C0F67-1C87-4FCC-B566-7424AE1CFD6C}">
      <dgm:prSet/>
      <dgm:spPr/>
      <dgm:t>
        <a:bodyPr/>
        <a:lstStyle/>
        <a:p>
          <a:pPr algn="l"/>
          <a:endParaRPr lang="es-MX"/>
        </a:p>
      </dgm:t>
    </dgm:pt>
    <dgm:pt modelId="{96937ED7-F613-4D4C-967B-D6EBF1E81354}" type="sibTrans" cxnId="{F64C0F67-1C87-4FCC-B566-7424AE1CFD6C}">
      <dgm:prSet/>
      <dgm:spPr/>
      <dgm:t>
        <a:bodyPr/>
        <a:lstStyle/>
        <a:p>
          <a:pPr algn="l"/>
          <a:endParaRPr lang="es-MX"/>
        </a:p>
      </dgm:t>
    </dgm:pt>
    <dgm:pt modelId="{201BB7DD-5EB5-41D2-A35B-CD29F3A46404}">
      <dgm:prSet phldrT="[Texto]"/>
      <dgm:spPr>
        <a:ln>
          <a:solidFill>
            <a:schemeClr val="accent1"/>
          </a:solidFill>
        </a:ln>
      </dgm:spPr>
      <dgm:t>
        <a:bodyPr/>
        <a:lstStyle/>
        <a:p>
          <a:pPr algn="just"/>
          <a:r>
            <a:rPr lang="es-MX" dirty="0" smtClean="0"/>
            <a:t>Reuniones mensuales de junio a diciembre , por lo menos una al mes.</a:t>
          </a:r>
          <a:endParaRPr lang="es-MX" dirty="0"/>
        </a:p>
      </dgm:t>
    </dgm:pt>
    <dgm:pt modelId="{DA6A6AB6-44B5-4285-B9B3-E213F69B992E}" type="sibTrans" cxnId="{C62A8A9F-9FA5-45F6-BA34-0878A98EF9C0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algn="l"/>
          <a:endParaRPr lang="es-MX"/>
        </a:p>
      </dgm:t>
    </dgm:pt>
    <dgm:pt modelId="{90EFC8A6-28DD-4555-BB4E-FADF049C0761}" type="parTrans" cxnId="{C62A8A9F-9FA5-45F6-BA34-0878A98EF9C0}">
      <dgm:prSet/>
      <dgm:spPr/>
      <dgm:t>
        <a:bodyPr/>
        <a:lstStyle/>
        <a:p>
          <a:pPr algn="l"/>
          <a:endParaRPr lang="es-MX"/>
        </a:p>
      </dgm:t>
    </dgm:pt>
    <dgm:pt modelId="{DA37D851-5559-462E-8D9C-9086F9F1E99C}" type="pres">
      <dgm:prSet presAssocID="{3DEA4D5C-31A0-4CE6-98CA-017B4D8EE0C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5803BA0-8643-46DE-A228-44962523DB57}" type="pres">
      <dgm:prSet presAssocID="{3DEA4D5C-31A0-4CE6-98CA-017B4D8EE0C6}" presName="dummyMaxCanvas" presStyleCnt="0">
        <dgm:presLayoutVars/>
      </dgm:prSet>
      <dgm:spPr/>
    </dgm:pt>
    <dgm:pt modelId="{D243FD6A-4940-4C98-ACF1-8DE67A2CC596}" type="pres">
      <dgm:prSet presAssocID="{3DEA4D5C-31A0-4CE6-98CA-017B4D8EE0C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E117080-DD92-47E4-B3DC-470CCB391E0C}" type="pres">
      <dgm:prSet presAssocID="{3DEA4D5C-31A0-4CE6-98CA-017B4D8EE0C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2AC41D-613C-44DA-9A2E-133078748B00}" type="pres">
      <dgm:prSet presAssocID="{3DEA4D5C-31A0-4CE6-98CA-017B4D8EE0C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A71B59-E238-47EF-B15B-2383E42BCE51}" type="pres">
      <dgm:prSet presAssocID="{3DEA4D5C-31A0-4CE6-98CA-017B4D8EE0C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78EE53C-33EC-4DCE-8F9D-7CD41158D371}" type="pres">
      <dgm:prSet presAssocID="{3DEA4D5C-31A0-4CE6-98CA-017B4D8EE0C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0C8C77D-B034-426C-96B9-169FBD6469C5}" type="pres">
      <dgm:prSet presAssocID="{3DEA4D5C-31A0-4CE6-98CA-017B4D8EE0C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1AC8A45-ECAC-497E-A7DA-FB40965A1030}" type="pres">
      <dgm:prSet presAssocID="{3DEA4D5C-31A0-4CE6-98CA-017B4D8EE0C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7CB76B5-9ED9-4EF1-8DD6-9F2A986287F8}" type="pres">
      <dgm:prSet presAssocID="{3DEA4D5C-31A0-4CE6-98CA-017B4D8EE0C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64C0F67-1C87-4FCC-B566-7424AE1CFD6C}" srcId="{3DEA4D5C-31A0-4CE6-98CA-017B4D8EE0C6}" destId="{0CD414F9-751B-4E26-981F-CD69E9F06240}" srcOrd="2" destOrd="0" parTransId="{8088BF71-FF65-4849-837F-76EB355CF911}" sibTransId="{96937ED7-F613-4D4C-967B-D6EBF1E81354}"/>
    <dgm:cxn modelId="{A6E9D8E3-3E70-4972-9BE1-AEF8637A6BFB}" type="presOf" srcId="{3DEA4D5C-31A0-4CE6-98CA-017B4D8EE0C6}" destId="{DA37D851-5559-462E-8D9C-9086F9F1E99C}" srcOrd="0" destOrd="0" presId="urn:microsoft.com/office/officeart/2005/8/layout/vProcess5"/>
    <dgm:cxn modelId="{27E2AC12-EF97-48D7-81A1-AFAF5D957F7F}" type="presOf" srcId="{201BB7DD-5EB5-41D2-A35B-CD29F3A46404}" destId="{D243FD6A-4940-4C98-ACF1-8DE67A2CC596}" srcOrd="0" destOrd="0" presId="urn:microsoft.com/office/officeart/2005/8/layout/vProcess5"/>
    <dgm:cxn modelId="{6A95A8D2-6E88-4C92-B98F-154260155013}" type="presOf" srcId="{CB84D957-6BD4-4B2E-9FE4-19CB6D92EA21}" destId="{578EE53C-33EC-4DCE-8F9D-7CD41158D371}" srcOrd="0" destOrd="0" presId="urn:microsoft.com/office/officeart/2005/8/layout/vProcess5"/>
    <dgm:cxn modelId="{F3CADDD7-F859-4805-9549-27ECEF4893A7}" type="presOf" srcId="{0CD414F9-751B-4E26-981F-CD69E9F06240}" destId="{37CB76B5-9ED9-4EF1-8DD6-9F2A986287F8}" srcOrd="1" destOrd="0" presId="urn:microsoft.com/office/officeart/2005/8/layout/vProcess5"/>
    <dgm:cxn modelId="{C62A8A9F-9FA5-45F6-BA34-0878A98EF9C0}" srcId="{3DEA4D5C-31A0-4CE6-98CA-017B4D8EE0C6}" destId="{201BB7DD-5EB5-41D2-A35B-CD29F3A46404}" srcOrd="0" destOrd="0" parTransId="{90EFC8A6-28DD-4555-BB4E-FADF049C0761}" sibTransId="{DA6A6AB6-44B5-4285-B9B3-E213F69B992E}"/>
    <dgm:cxn modelId="{9196A02D-176B-467A-897F-04AA522A970F}" type="presOf" srcId="{201BB7DD-5EB5-41D2-A35B-CD29F3A46404}" destId="{70C8C77D-B034-426C-96B9-169FBD6469C5}" srcOrd="1" destOrd="0" presId="urn:microsoft.com/office/officeart/2005/8/layout/vProcess5"/>
    <dgm:cxn modelId="{FD485F3E-9B60-4FEA-834B-EFBA3B6C69EA}" type="presOf" srcId="{C4B35C4F-FA65-4ACE-874A-6A78AFC0E017}" destId="{BE117080-DD92-47E4-B3DC-470CCB391E0C}" srcOrd="0" destOrd="0" presId="urn:microsoft.com/office/officeart/2005/8/layout/vProcess5"/>
    <dgm:cxn modelId="{630EEC22-D3CF-41D0-B60E-D5A2B15F25D0}" type="presOf" srcId="{C4B35C4F-FA65-4ACE-874A-6A78AFC0E017}" destId="{01AC8A45-ECAC-497E-A7DA-FB40965A1030}" srcOrd="1" destOrd="0" presId="urn:microsoft.com/office/officeart/2005/8/layout/vProcess5"/>
    <dgm:cxn modelId="{23A1A4D1-B433-45A8-A737-F4E4AC7E21AC}" type="presOf" srcId="{0CD414F9-751B-4E26-981F-CD69E9F06240}" destId="{FE2AC41D-613C-44DA-9A2E-133078748B00}" srcOrd="0" destOrd="0" presId="urn:microsoft.com/office/officeart/2005/8/layout/vProcess5"/>
    <dgm:cxn modelId="{AE5AC755-9BE1-44D4-BF55-8A283C5B1110}" srcId="{3DEA4D5C-31A0-4CE6-98CA-017B4D8EE0C6}" destId="{C4B35C4F-FA65-4ACE-874A-6A78AFC0E017}" srcOrd="1" destOrd="0" parTransId="{1F7C474F-0145-47B8-B054-1CCF9D9D5AAB}" sibTransId="{CB84D957-6BD4-4B2E-9FE4-19CB6D92EA21}"/>
    <dgm:cxn modelId="{990EFAC4-EA40-41D6-A602-5A37EF615238}" type="presOf" srcId="{DA6A6AB6-44B5-4285-B9B3-E213F69B992E}" destId="{71A71B59-E238-47EF-B15B-2383E42BCE51}" srcOrd="0" destOrd="0" presId="urn:microsoft.com/office/officeart/2005/8/layout/vProcess5"/>
    <dgm:cxn modelId="{0C3E0E19-2626-4DB7-AA89-BC45B3C8F96C}" type="presParOf" srcId="{DA37D851-5559-462E-8D9C-9086F9F1E99C}" destId="{65803BA0-8643-46DE-A228-44962523DB57}" srcOrd="0" destOrd="0" presId="urn:microsoft.com/office/officeart/2005/8/layout/vProcess5"/>
    <dgm:cxn modelId="{690DD36B-718C-4C07-BC1B-8E01A4B0818C}" type="presParOf" srcId="{DA37D851-5559-462E-8D9C-9086F9F1E99C}" destId="{D243FD6A-4940-4C98-ACF1-8DE67A2CC596}" srcOrd="1" destOrd="0" presId="urn:microsoft.com/office/officeart/2005/8/layout/vProcess5"/>
    <dgm:cxn modelId="{5A13F301-FEA3-489B-86F9-93BC4C03B52D}" type="presParOf" srcId="{DA37D851-5559-462E-8D9C-9086F9F1E99C}" destId="{BE117080-DD92-47E4-B3DC-470CCB391E0C}" srcOrd="2" destOrd="0" presId="urn:microsoft.com/office/officeart/2005/8/layout/vProcess5"/>
    <dgm:cxn modelId="{44730AFE-28FD-426C-8346-A9AB298ED2CF}" type="presParOf" srcId="{DA37D851-5559-462E-8D9C-9086F9F1E99C}" destId="{FE2AC41D-613C-44DA-9A2E-133078748B00}" srcOrd="3" destOrd="0" presId="urn:microsoft.com/office/officeart/2005/8/layout/vProcess5"/>
    <dgm:cxn modelId="{2F861966-1B06-429E-AC7C-D4CE3CDA2F44}" type="presParOf" srcId="{DA37D851-5559-462E-8D9C-9086F9F1E99C}" destId="{71A71B59-E238-47EF-B15B-2383E42BCE51}" srcOrd="4" destOrd="0" presId="urn:microsoft.com/office/officeart/2005/8/layout/vProcess5"/>
    <dgm:cxn modelId="{F6D5E8C5-3082-45A3-9F8D-4878F8E84E81}" type="presParOf" srcId="{DA37D851-5559-462E-8D9C-9086F9F1E99C}" destId="{578EE53C-33EC-4DCE-8F9D-7CD41158D371}" srcOrd="5" destOrd="0" presId="urn:microsoft.com/office/officeart/2005/8/layout/vProcess5"/>
    <dgm:cxn modelId="{7C6DF482-D3B9-42D6-A433-0C6585EABD64}" type="presParOf" srcId="{DA37D851-5559-462E-8D9C-9086F9F1E99C}" destId="{70C8C77D-B034-426C-96B9-169FBD6469C5}" srcOrd="6" destOrd="0" presId="urn:microsoft.com/office/officeart/2005/8/layout/vProcess5"/>
    <dgm:cxn modelId="{4DA31A4F-A399-40B0-8EBD-D90299F5E45D}" type="presParOf" srcId="{DA37D851-5559-462E-8D9C-9086F9F1E99C}" destId="{01AC8A45-ECAC-497E-A7DA-FB40965A1030}" srcOrd="7" destOrd="0" presId="urn:microsoft.com/office/officeart/2005/8/layout/vProcess5"/>
    <dgm:cxn modelId="{EC37AE3C-34D7-4997-81C4-E10505B223E7}" type="presParOf" srcId="{DA37D851-5559-462E-8D9C-9086F9F1E99C}" destId="{37CB76B5-9ED9-4EF1-8DD6-9F2A986287F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43D0B4-C1E7-4A98-B3DE-7635BC04304A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3B0C20D-2896-4A9B-857D-60922B5DA4A2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MX" sz="1400" b="1" dirty="0">
            <a:solidFill>
              <a:schemeClr val="bg1"/>
            </a:solidFill>
          </a:endParaRPr>
        </a:p>
      </dgm:t>
    </dgm:pt>
    <dgm:pt modelId="{03ACD2EF-2EC7-4406-8942-909D61C152BE}" type="parTrans" cxnId="{7A140EB0-F529-42C2-B136-52AE52F95B17}">
      <dgm:prSet/>
      <dgm:spPr/>
      <dgm:t>
        <a:bodyPr/>
        <a:lstStyle/>
        <a:p>
          <a:endParaRPr lang="es-MX"/>
        </a:p>
      </dgm:t>
    </dgm:pt>
    <dgm:pt modelId="{9EE705DF-218D-4CE6-AB66-14211194C379}" type="sibTrans" cxnId="{7A140EB0-F529-42C2-B136-52AE52F95B17}">
      <dgm:prSet/>
      <dgm:spPr/>
      <dgm:t>
        <a:bodyPr/>
        <a:lstStyle/>
        <a:p>
          <a:endParaRPr lang="es-MX"/>
        </a:p>
      </dgm:t>
    </dgm:pt>
    <dgm:pt modelId="{BB215746-080D-4B99-863A-4B971B0D2EEC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s-MX" sz="1500" dirty="0" smtClean="0"/>
        </a:p>
      </dgm:t>
    </dgm:pt>
    <dgm:pt modelId="{CF03F76B-B497-477B-BE19-828793640916}" type="parTrans" cxnId="{29B1A4EE-7531-4BB5-AB37-3B6FAE7D90FF}">
      <dgm:prSet/>
      <dgm:spPr/>
      <dgm:t>
        <a:bodyPr/>
        <a:lstStyle/>
        <a:p>
          <a:endParaRPr lang="es-MX"/>
        </a:p>
      </dgm:t>
    </dgm:pt>
    <dgm:pt modelId="{C6A8BD5D-1A98-4525-BBD3-D33AD2459B45}" type="sibTrans" cxnId="{29B1A4EE-7531-4BB5-AB37-3B6FAE7D90FF}">
      <dgm:prSet/>
      <dgm:spPr/>
      <dgm:t>
        <a:bodyPr/>
        <a:lstStyle/>
        <a:p>
          <a:endParaRPr lang="es-MX"/>
        </a:p>
      </dgm:t>
    </dgm:pt>
    <dgm:pt modelId="{49394D6E-660D-4592-BBC3-C8E6FE59ECB7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es-MX" sz="1200" dirty="0">
            <a:solidFill>
              <a:schemeClr val="bg1"/>
            </a:solidFill>
          </a:endParaRPr>
        </a:p>
      </dgm:t>
    </dgm:pt>
    <dgm:pt modelId="{E1B82253-A1DD-434A-8216-D4B9270067AB}" type="parTrans" cxnId="{0CF65155-10CF-403F-80AB-5D1660517DBB}">
      <dgm:prSet/>
      <dgm:spPr/>
      <dgm:t>
        <a:bodyPr/>
        <a:lstStyle/>
        <a:p>
          <a:endParaRPr lang="es-MX"/>
        </a:p>
      </dgm:t>
    </dgm:pt>
    <dgm:pt modelId="{B19D6F6C-30B1-4C41-BAAC-F76915A6FDAC}" type="sibTrans" cxnId="{0CF65155-10CF-403F-80AB-5D1660517DBB}">
      <dgm:prSet/>
      <dgm:spPr/>
      <dgm:t>
        <a:bodyPr/>
        <a:lstStyle/>
        <a:p>
          <a:endParaRPr lang="es-MX"/>
        </a:p>
      </dgm:t>
    </dgm:pt>
    <dgm:pt modelId="{0555A714-9BF1-4ED3-9A19-DDF5597384DC}" type="pres">
      <dgm:prSet presAssocID="{5E43D0B4-C1E7-4A98-B3DE-7635BC04304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C51775C-4C3B-41EC-A1ED-E8BB3BDFFA6C}" type="pres">
      <dgm:prSet presAssocID="{B3B0C20D-2896-4A9B-857D-60922B5DA4A2}" presName="gear1" presStyleLbl="node1" presStyleIdx="0" presStyleCnt="3">
        <dgm:presLayoutVars>
          <dgm:chMax val="1"/>
          <dgm:bulletEnabled val="1"/>
        </dgm:presLayoutVars>
      </dgm:prSet>
      <dgm:spPr/>
    </dgm:pt>
    <dgm:pt modelId="{7929EC82-8908-4FAA-ADA0-B1C7144BDF25}" type="pres">
      <dgm:prSet presAssocID="{B3B0C20D-2896-4A9B-857D-60922B5DA4A2}" presName="gear1srcNode" presStyleLbl="node1" presStyleIdx="0" presStyleCnt="3"/>
      <dgm:spPr/>
    </dgm:pt>
    <dgm:pt modelId="{E124DAAF-56A9-408D-A745-863E085EE3FC}" type="pres">
      <dgm:prSet presAssocID="{B3B0C20D-2896-4A9B-857D-60922B5DA4A2}" presName="gear1dstNode" presStyleLbl="node1" presStyleIdx="0" presStyleCnt="3"/>
      <dgm:spPr/>
    </dgm:pt>
    <dgm:pt modelId="{AAC959A9-64DC-4076-B1B8-F814BDF4C8A7}" type="pres">
      <dgm:prSet presAssocID="{BB215746-080D-4B99-863A-4B971B0D2EE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2133370-6EDC-4C7E-9F1C-C284F97CC681}" type="pres">
      <dgm:prSet presAssocID="{BB215746-080D-4B99-863A-4B971B0D2EEC}" presName="gear2srcNode" presStyleLbl="node1" presStyleIdx="1" presStyleCnt="3"/>
      <dgm:spPr/>
    </dgm:pt>
    <dgm:pt modelId="{CB197822-F858-43B9-AB13-5084E8BDA755}" type="pres">
      <dgm:prSet presAssocID="{BB215746-080D-4B99-863A-4B971B0D2EEC}" presName="gear2dstNode" presStyleLbl="node1" presStyleIdx="1" presStyleCnt="3"/>
      <dgm:spPr/>
    </dgm:pt>
    <dgm:pt modelId="{9B87CC07-B0E8-4005-BED8-B6415F02C168}" type="pres">
      <dgm:prSet presAssocID="{49394D6E-660D-4592-BBC3-C8E6FE59ECB7}" presName="gear3" presStyleLbl="node1" presStyleIdx="2" presStyleCnt="3"/>
      <dgm:spPr/>
      <dgm:t>
        <a:bodyPr/>
        <a:lstStyle/>
        <a:p>
          <a:endParaRPr lang="es-MX"/>
        </a:p>
      </dgm:t>
    </dgm:pt>
    <dgm:pt modelId="{9CE0313B-8011-41A6-A607-369B60417D3F}" type="pres">
      <dgm:prSet presAssocID="{49394D6E-660D-4592-BBC3-C8E6FE59ECB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34D0777-F659-46BD-AD37-6DE6F4FD7B6B}" type="pres">
      <dgm:prSet presAssocID="{49394D6E-660D-4592-BBC3-C8E6FE59ECB7}" presName="gear3srcNode" presStyleLbl="node1" presStyleIdx="2" presStyleCnt="3"/>
      <dgm:spPr/>
    </dgm:pt>
    <dgm:pt modelId="{53DA2C31-2852-4DC0-9598-6A369D0BE67D}" type="pres">
      <dgm:prSet presAssocID="{49394D6E-660D-4592-BBC3-C8E6FE59ECB7}" presName="gear3dstNode" presStyleLbl="node1" presStyleIdx="2" presStyleCnt="3"/>
      <dgm:spPr/>
    </dgm:pt>
    <dgm:pt modelId="{26C5FB91-BF1A-4D9C-B1A4-6E5C967DF063}" type="pres">
      <dgm:prSet presAssocID="{9EE705DF-218D-4CE6-AB66-14211194C379}" presName="connector1" presStyleLbl="sibTrans2D1" presStyleIdx="0" presStyleCnt="3"/>
      <dgm:spPr/>
    </dgm:pt>
    <dgm:pt modelId="{239CCFAC-67D4-4B5A-AAF9-885460140CD3}" type="pres">
      <dgm:prSet presAssocID="{C6A8BD5D-1A98-4525-BBD3-D33AD2459B45}" presName="connector2" presStyleLbl="sibTrans2D1" presStyleIdx="1" presStyleCnt="3"/>
      <dgm:spPr/>
    </dgm:pt>
    <dgm:pt modelId="{B32A0A82-36BA-4935-B20D-F35241DFEBEC}" type="pres">
      <dgm:prSet presAssocID="{B19D6F6C-30B1-4C41-BAAC-F76915A6FDAC}" presName="connector3" presStyleLbl="sibTrans2D1" presStyleIdx="2" presStyleCnt="3"/>
      <dgm:spPr/>
    </dgm:pt>
  </dgm:ptLst>
  <dgm:cxnLst>
    <dgm:cxn modelId="{56CD8867-D0CE-4226-9EEA-BF044771172A}" type="presOf" srcId="{9EE705DF-218D-4CE6-AB66-14211194C379}" destId="{26C5FB91-BF1A-4D9C-B1A4-6E5C967DF063}" srcOrd="0" destOrd="0" presId="urn:microsoft.com/office/officeart/2005/8/layout/gear1"/>
    <dgm:cxn modelId="{862314F8-A367-43CE-A415-5206C8BFEC45}" type="presOf" srcId="{B19D6F6C-30B1-4C41-BAAC-F76915A6FDAC}" destId="{B32A0A82-36BA-4935-B20D-F35241DFEBEC}" srcOrd="0" destOrd="0" presId="urn:microsoft.com/office/officeart/2005/8/layout/gear1"/>
    <dgm:cxn modelId="{08E240F3-6CD2-4454-A945-B416834C05C5}" type="presOf" srcId="{BB215746-080D-4B99-863A-4B971B0D2EEC}" destId="{A2133370-6EDC-4C7E-9F1C-C284F97CC681}" srcOrd="1" destOrd="0" presId="urn:microsoft.com/office/officeart/2005/8/layout/gear1"/>
    <dgm:cxn modelId="{B826A925-54FE-44BC-B8A5-AC29E34E19F7}" type="presOf" srcId="{49394D6E-660D-4592-BBC3-C8E6FE59ECB7}" destId="{9B87CC07-B0E8-4005-BED8-B6415F02C168}" srcOrd="0" destOrd="0" presId="urn:microsoft.com/office/officeart/2005/8/layout/gear1"/>
    <dgm:cxn modelId="{63EF9262-6D03-4DD0-B754-36BCADAFC030}" type="presOf" srcId="{49394D6E-660D-4592-BBC3-C8E6FE59ECB7}" destId="{9CE0313B-8011-41A6-A607-369B60417D3F}" srcOrd="1" destOrd="0" presId="urn:microsoft.com/office/officeart/2005/8/layout/gear1"/>
    <dgm:cxn modelId="{90E961AD-2534-4ECB-B223-7FD721D76C69}" type="presOf" srcId="{B3B0C20D-2896-4A9B-857D-60922B5DA4A2}" destId="{7929EC82-8908-4FAA-ADA0-B1C7144BDF25}" srcOrd="1" destOrd="0" presId="urn:microsoft.com/office/officeart/2005/8/layout/gear1"/>
    <dgm:cxn modelId="{8B51208E-BCBD-433B-9F0B-42271F6436B0}" type="presOf" srcId="{B3B0C20D-2896-4A9B-857D-60922B5DA4A2}" destId="{FC51775C-4C3B-41EC-A1ED-E8BB3BDFFA6C}" srcOrd="0" destOrd="0" presId="urn:microsoft.com/office/officeart/2005/8/layout/gear1"/>
    <dgm:cxn modelId="{10D5DF84-3C6C-4B1C-B47D-80A367D6BB4C}" type="presOf" srcId="{49394D6E-660D-4592-BBC3-C8E6FE59ECB7}" destId="{934D0777-F659-46BD-AD37-6DE6F4FD7B6B}" srcOrd="2" destOrd="0" presId="urn:microsoft.com/office/officeart/2005/8/layout/gear1"/>
    <dgm:cxn modelId="{7A140EB0-F529-42C2-B136-52AE52F95B17}" srcId="{5E43D0B4-C1E7-4A98-B3DE-7635BC04304A}" destId="{B3B0C20D-2896-4A9B-857D-60922B5DA4A2}" srcOrd="0" destOrd="0" parTransId="{03ACD2EF-2EC7-4406-8942-909D61C152BE}" sibTransId="{9EE705DF-218D-4CE6-AB66-14211194C379}"/>
    <dgm:cxn modelId="{8B0E6F8F-1A9A-4AA5-BC49-CF39D44D24B1}" type="presOf" srcId="{5E43D0B4-C1E7-4A98-B3DE-7635BC04304A}" destId="{0555A714-9BF1-4ED3-9A19-DDF5597384DC}" srcOrd="0" destOrd="0" presId="urn:microsoft.com/office/officeart/2005/8/layout/gear1"/>
    <dgm:cxn modelId="{50C1054F-FB35-4794-9C9A-770A39770E58}" type="presOf" srcId="{C6A8BD5D-1A98-4525-BBD3-D33AD2459B45}" destId="{239CCFAC-67D4-4B5A-AAF9-885460140CD3}" srcOrd="0" destOrd="0" presId="urn:microsoft.com/office/officeart/2005/8/layout/gear1"/>
    <dgm:cxn modelId="{398F8D43-BF0C-468F-867F-C24143492CA2}" type="presOf" srcId="{B3B0C20D-2896-4A9B-857D-60922B5DA4A2}" destId="{E124DAAF-56A9-408D-A745-863E085EE3FC}" srcOrd="2" destOrd="0" presId="urn:microsoft.com/office/officeart/2005/8/layout/gear1"/>
    <dgm:cxn modelId="{ED5E7A75-4A85-469E-91A2-EC50EDA2979B}" type="presOf" srcId="{49394D6E-660D-4592-BBC3-C8E6FE59ECB7}" destId="{53DA2C31-2852-4DC0-9598-6A369D0BE67D}" srcOrd="3" destOrd="0" presId="urn:microsoft.com/office/officeart/2005/8/layout/gear1"/>
    <dgm:cxn modelId="{D48BA858-4F62-4FB5-A938-4FB22B9D6A1D}" type="presOf" srcId="{BB215746-080D-4B99-863A-4B971B0D2EEC}" destId="{CB197822-F858-43B9-AB13-5084E8BDA755}" srcOrd="2" destOrd="0" presId="urn:microsoft.com/office/officeart/2005/8/layout/gear1"/>
    <dgm:cxn modelId="{29B1A4EE-7531-4BB5-AB37-3B6FAE7D90FF}" srcId="{5E43D0B4-C1E7-4A98-B3DE-7635BC04304A}" destId="{BB215746-080D-4B99-863A-4B971B0D2EEC}" srcOrd="1" destOrd="0" parTransId="{CF03F76B-B497-477B-BE19-828793640916}" sibTransId="{C6A8BD5D-1A98-4525-BBD3-D33AD2459B45}"/>
    <dgm:cxn modelId="{BCAC33B4-6543-46B2-BA22-5805BECDE893}" type="presOf" srcId="{BB215746-080D-4B99-863A-4B971B0D2EEC}" destId="{AAC959A9-64DC-4076-B1B8-F814BDF4C8A7}" srcOrd="0" destOrd="0" presId="urn:microsoft.com/office/officeart/2005/8/layout/gear1"/>
    <dgm:cxn modelId="{0CF65155-10CF-403F-80AB-5D1660517DBB}" srcId="{5E43D0B4-C1E7-4A98-B3DE-7635BC04304A}" destId="{49394D6E-660D-4592-BBC3-C8E6FE59ECB7}" srcOrd="2" destOrd="0" parTransId="{E1B82253-A1DD-434A-8216-D4B9270067AB}" sibTransId="{B19D6F6C-30B1-4C41-BAAC-F76915A6FDAC}"/>
    <dgm:cxn modelId="{D39BEF82-A51B-4832-8936-C68E46CABA2A}" type="presParOf" srcId="{0555A714-9BF1-4ED3-9A19-DDF5597384DC}" destId="{FC51775C-4C3B-41EC-A1ED-E8BB3BDFFA6C}" srcOrd="0" destOrd="0" presId="urn:microsoft.com/office/officeart/2005/8/layout/gear1"/>
    <dgm:cxn modelId="{EC8E235E-A4A3-4DC1-A9C0-16A1BC70A05B}" type="presParOf" srcId="{0555A714-9BF1-4ED3-9A19-DDF5597384DC}" destId="{7929EC82-8908-4FAA-ADA0-B1C7144BDF25}" srcOrd="1" destOrd="0" presId="urn:microsoft.com/office/officeart/2005/8/layout/gear1"/>
    <dgm:cxn modelId="{5F68FD8F-51C3-4F8A-AED1-B7FFBD50DC1E}" type="presParOf" srcId="{0555A714-9BF1-4ED3-9A19-DDF5597384DC}" destId="{E124DAAF-56A9-408D-A745-863E085EE3FC}" srcOrd="2" destOrd="0" presId="urn:microsoft.com/office/officeart/2005/8/layout/gear1"/>
    <dgm:cxn modelId="{17B3541F-D86B-4841-BD7C-D7C6ACDBBD49}" type="presParOf" srcId="{0555A714-9BF1-4ED3-9A19-DDF5597384DC}" destId="{AAC959A9-64DC-4076-B1B8-F814BDF4C8A7}" srcOrd="3" destOrd="0" presId="urn:microsoft.com/office/officeart/2005/8/layout/gear1"/>
    <dgm:cxn modelId="{A8A8D5C7-1BA8-4521-A147-325190580B4F}" type="presParOf" srcId="{0555A714-9BF1-4ED3-9A19-DDF5597384DC}" destId="{A2133370-6EDC-4C7E-9F1C-C284F97CC681}" srcOrd="4" destOrd="0" presId="urn:microsoft.com/office/officeart/2005/8/layout/gear1"/>
    <dgm:cxn modelId="{4A7822BB-547F-4481-9B34-E86293ADA3B5}" type="presParOf" srcId="{0555A714-9BF1-4ED3-9A19-DDF5597384DC}" destId="{CB197822-F858-43B9-AB13-5084E8BDA755}" srcOrd="5" destOrd="0" presId="urn:microsoft.com/office/officeart/2005/8/layout/gear1"/>
    <dgm:cxn modelId="{3B6AB5B8-713E-43DC-B1AD-A28D4A5F170D}" type="presParOf" srcId="{0555A714-9BF1-4ED3-9A19-DDF5597384DC}" destId="{9B87CC07-B0E8-4005-BED8-B6415F02C168}" srcOrd="6" destOrd="0" presId="urn:microsoft.com/office/officeart/2005/8/layout/gear1"/>
    <dgm:cxn modelId="{714D3075-CC42-4A20-9B92-055DD6A0D324}" type="presParOf" srcId="{0555A714-9BF1-4ED3-9A19-DDF5597384DC}" destId="{9CE0313B-8011-41A6-A607-369B60417D3F}" srcOrd="7" destOrd="0" presId="urn:microsoft.com/office/officeart/2005/8/layout/gear1"/>
    <dgm:cxn modelId="{5164BEC2-BD41-4C9E-BCB5-CC000534BB60}" type="presParOf" srcId="{0555A714-9BF1-4ED3-9A19-DDF5597384DC}" destId="{934D0777-F659-46BD-AD37-6DE6F4FD7B6B}" srcOrd="8" destOrd="0" presId="urn:microsoft.com/office/officeart/2005/8/layout/gear1"/>
    <dgm:cxn modelId="{48890AAD-B351-4D5E-B183-CCB15C187353}" type="presParOf" srcId="{0555A714-9BF1-4ED3-9A19-DDF5597384DC}" destId="{53DA2C31-2852-4DC0-9598-6A369D0BE67D}" srcOrd="9" destOrd="0" presId="urn:microsoft.com/office/officeart/2005/8/layout/gear1"/>
    <dgm:cxn modelId="{322E14D3-6178-408B-B6A5-D8F55763E458}" type="presParOf" srcId="{0555A714-9BF1-4ED3-9A19-DDF5597384DC}" destId="{26C5FB91-BF1A-4D9C-B1A4-6E5C967DF063}" srcOrd="10" destOrd="0" presId="urn:microsoft.com/office/officeart/2005/8/layout/gear1"/>
    <dgm:cxn modelId="{EBD828AC-EBF6-419E-9804-F03FE5AA3A29}" type="presParOf" srcId="{0555A714-9BF1-4ED3-9A19-DDF5597384DC}" destId="{239CCFAC-67D4-4B5A-AAF9-885460140CD3}" srcOrd="11" destOrd="0" presId="urn:microsoft.com/office/officeart/2005/8/layout/gear1"/>
    <dgm:cxn modelId="{24176093-0A9F-4B88-9F6B-B8F5F541C881}" type="presParOf" srcId="{0555A714-9BF1-4ED3-9A19-DDF5597384DC}" destId="{B32A0A82-36BA-4935-B20D-F35241DFEBE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A60E64-C006-40CC-97A8-678156D103E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55822EE-15DA-42AC-92B7-3A8D6407056D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MX" b="0" dirty="0" smtClean="0"/>
            <a:t>Coordinar la integración de documentos , su conciliación, verificación y en general de toda la información de la gestión municipal.</a:t>
          </a:r>
          <a:endParaRPr lang="es-MX" b="0" dirty="0"/>
        </a:p>
      </dgm:t>
    </dgm:pt>
    <dgm:pt modelId="{91C6A884-B5BB-4B6F-B455-73C98F3A5437}" type="parTrans" cxnId="{99B2D612-0D31-44B2-AFD4-7202E2989BBF}">
      <dgm:prSet/>
      <dgm:spPr/>
      <dgm:t>
        <a:bodyPr/>
        <a:lstStyle/>
        <a:p>
          <a:endParaRPr lang="es-MX"/>
        </a:p>
      </dgm:t>
    </dgm:pt>
    <dgm:pt modelId="{2197BA5C-2F08-4C85-9023-1DCE4BF009CE}" type="sibTrans" cxnId="{99B2D612-0D31-44B2-AFD4-7202E2989BBF}">
      <dgm:prSet/>
      <dgm:spPr/>
      <dgm:t>
        <a:bodyPr/>
        <a:lstStyle/>
        <a:p>
          <a:endParaRPr lang="es-MX"/>
        </a:p>
      </dgm:t>
    </dgm:pt>
    <dgm:pt modelId="{EFF7BD6C-CE2B-4B11-AB6E-0117C2E2A66B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MX" b="0" dirty="0" smtClean="0"/>
            <a:t>Definir el esquema de trabajo que se llevará a cabo para la integración de la información.</a:t>
          </a:r>
          <a:endParaRPr lang="es-MX" b="0" dirty="0"/>
        </a:p>
      </dgm:t>
    </dgm:pt>
    <dgm:pt modelId="{47A709F3-71DD-4FA9-A539-5F9193408DF8}" type="parTrans" cxnId="{EB313394-0354-4009-B2F7-70B16636FAA3}">
      <dgm:prSet/>
      <dgm:spPr/>
      <dgm:t>
        <a:bodyPr/>
        <a:lstStyle/>
        <a:p>
          <a:endParaRPr lang="es-MX"/>
        </a:p>
      </dgm:t>
    </dgm:pt>
    <dgm:pt modelId="{802D6272-F50E-4202-BBAB-38E5DE2A5616}" type="sibTrans" cxnId="{EB313394-0354-4009-B2F7-70B16636FAA3}">
      <dgm:prSet/>
      <dgm:spPr/>
      <dgm:t>
        <a:bodyPr/>
        <a:lstStyle/>
        <a:p>
          <a:endParaRPr lang="es-MX"/>
        </a:p>
      </dgm:t>
    </dgm:pt>
    <dgm:pt modelId="{E9AC594B-75CE-406E-8EE4-C740C20D84A6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b="0" dirty="0" smtClean="0"/>
            <a:t>Dar seguimiento al avance por cada área para la entrega.</a:t>
          </a:r>
          <a:endParaRPr lang="es-MX" b="0" dirty="0"/>
        </a:p>
      </dgm:t>
    </dgm:pt>
    <dgm:pt modelId="{F3912534-7DD0-43C4-A76F-2E77A5D0BED0}" type="parTrans" cxnId="{A55BC6D7-9038-4B59-9690-972ADA4DD9BC}">
      <dgm:prSet/>
      <dgm:spPr/>
      <dgm:t>
        <a:bodyPr/>
        <a:lstStyle/>
        <a:p>
          <a:endParaRPr lang="es-MX"/>
        </a:p>
      </dgm:t>
    </dgm:pt>
    <dgm:pt modelId="{5A4DA1B6-9C31-446D-BE71-FF6B5D63506C}" type="sibTrans" cxnId="{A55BC6D7-9038-4B59-9690-972ADA4DD9BC}">
      <dgm:prSet/>
      <dgm:spPr/>
      <dgm:t>
        <a:bodyPr/>
        <a:lstStyle/>
        <a:p>
          <a:endParaRPr lang="es-MX"/>
        </a:p>
      </dgm:t>
    </dgm:pt>
    <dgm:pt modelId="{43309E19-2DBA-42A5-9830-A1DA54BE4F9C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MX" b="0" dirty="0" smtClean="0"/>
            <a:t>Atender asuntos inconclusos que sean necesarios e importantes para integrar la información de la gestión municipal.</a:t>
          </a:r>
          <a:endParaRPr lang="es-MX" b="0" dirty="0"/>
        </a:p>
      </dgm:t>
    </dgm:pt>
    <dgm:pt modelId="{6F532219-74B4-4B81-8334-A6D72698A457}" type="parTrans" cxnId="{87E83182-D1D1-4AAA-AA5B-F911EE637EC5}">
      <dgm:prSet/>
      <dgm:spPr/>
      <dgm:t>
        <a:bodyPr/>
        <a:lstStyle/>
        <a:p>
          <a:endParaRPr lang="es-MX"/>
        </a:p>
      </dgm:t>
    </dgm:pt>
    <dgm:pt modelId="{2C43E202-1DD3-45EE-A756-C3CBA77FF4A7}" type="sibTrans" cxnId="{87E83182-D1D1-4AAA-AA5B-F911EE637EC5}">
      <dgm:prSet/>
      <dgm:spPr/>
      <dgm:t>
        <a:bodyPr/>
        <a:lstStyle/>
        <a:p>
          <a:endParaRPr lang="es-MX"/>
        </a:p>
      </dgm:t>
    </dgm:pt>
    <dgm:pt modelId="{F43CA6EE-CFF5-48CC-A038-7C82DC492F6C}" type="pres">
      <dgm:prSet presAssocID="{B7A60E64-C006-40CC-97A8-678156D103E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75B625D7-9493-4170-9413-52BD29267925}" type="pres">
      <dgm:prSet presAssocID="{B7A60E64-C006-40CC-97A8-678156D103EF}" presName="Name1" presStyleCnt="0"/>
      <dgm:spPr/>
    </dgm:pt>
    <dgm:pt modelId="{1B7E7DDA-D587-445B-B17F-391FF9E3520A}" type="pres">
      <dgm:prSet presAssocID="{B7A60E64-C006-40CC-97A8-678156D103EF}" presName="cycle" presStyleCnt="0"/>
      <dgm:spPr/>
    </dgm:pt>
    <dgm:pt modelId="{472C3767-2AA1-41DA-A045-A6B70353EB4F}" type="pres">
      <dgm:prSet presAssocID="{B7A60E64-C006-40CC-97A8-678156D103EF}" presName="srcNode" presStyleLbl="node1" presStyleIdx="0" presStyleCnt="4"/>
      <dgm:spPr/>
    </dgm:pt>
    <dgm:pt modelId="{16C88FE3-2204-4375-8F64-57C27B32E383}" type="pres">
      <dgm:prSet presAssocID="{B7A60E64-C006-40CC-97A8-678156D103EF}" presName="conn" presStyleLbl="parChTrans1D2" presStyleIdx="0" presStyleCnt="1"/>
      <dgm:spPr/>
      <dgm:t>
        <a:bodyPr/>
        <a:lstStyle/>
        <a:p>
          <a:endParaRPr lang="es-MX"/>
        </a:p>
      </dgm:t>
    </dgm:pt>
    <dgm:pt modelId="{B17BD139-9746-40CE-8E7E-898D08E24D5D}" type="pres">
      <dgm:prSet presAssocID="{B7A60E64-C006-40CC-97A8-678156D103EF}" presName="extraNode" presStyleLbl="node1" presStyleIdx="0" presStyleCnt="4"/>
      <dgm:spPr/>
    </dgm:pt>
    <dgm:pt modelId="{67FFED4C-606B-46FB-BE03-7DDE5FB3022D}" type="pres">
      <dgm:prSet presAssocID="{B7A60E64-C006-40CC-97A8-678156D103EF}" presName="dstNode" presStyleLbl="node1" presStyleIdx="0" presStyleCnt="4"/>
      <dgm:spPr/>
    </dgm:pt>
    <dgm:pt modelId="{2949543E-83E2-4EDB-A45C-1C2964A483F9}" type="pres">
      <dgm:prSet presAssocID="{A55822EE-15DA-42AC-92B7-3A8D6407056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441B327-F44E-40EE-861A-D6EFA105141E}" type="pres">
      <dgm:prSet presAssocID="{A55822EE-15DA-42AC-92B7-3A8D6407056D}" presName="accent_1" presStyleCnt="0"/>
      <dgm:spPr/>
    </dgm:pt>
    <dgm:pt modelId="{E6E87D65-B8AE-452D-AD67-7CCC0BC1C9D8}" type="pres">
      <dgm:prSet presAssocID="{A55822EE-15DA-42AC-92B7-3A8D6407056D}" presName="accentRepeatNode" presStyleLbl="solidFgAcc1" presStyleIdx="0" presStyleCnt="4"/>
      <dgm:spPr/>
    </dgm:pt>
    <dgm:pt modelId="{75CA2AC4-62E4-47CB-B2F3-1B1228633641}" type="pres">
      <dgm:prSet presAssocID="{EFF7BD6C-CE2B-4B11-AB6E-0117C2E2A66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239FD1C-5BB7-4C8E-97DB-8439B41181AF}" type="pres">
      <dgm:prSet presAssocID="{EFF7BD6C-CE2B-4B11-AB6E-0117C2E2A66B}" presName="accent_2" presStyleCnt="0"/>
      <dgm:spPr/>
    </dgm:pt>
    <dgm:pt modelId="{D3B8C33F-B1E5-481B-9425-D097277FF08A}" type="pres">
      <dgm:prSet presAssocID="{EFF7BD6C-CE2B-4B11-AB6E-0117C2E2A66B}" presName="accentRepeatNode" presStyleLbl="solidFgAcc1" presStyleIdx="1" presStyleCnt="4"/>
      <dgm:spPr/>
    </dgm:pt>
    <dgm:pt modelId="{65B5CC77-E802-49F3-8A13-74BACDDDA0D8}" type="pres">
      <dgm:prSet presAssocID="{E9AC594B-75CE-406E-8EE4-C740C20D84A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1F2036C-91FF-4626-B451-C57FEA122182}" type="pres">
      <dgm:prSet presAssocID="{E9AC594B-75CE-406E-8EE4-C740C20D84A6}" presName="accent_3" presStyleCnt="0"/>
      <dgm:spPr/>
    </dgm:pt>
    <dgm:pt modelId="{9175287B-5D72-40DF-8D68-2376B6CEF71C}" type="pres">
      <dgm:prSet presAssocID="{E9AC594B-75CE-406E-8EE4-C740C20D84A6}" presName="accentRepeatNode" presStyleLbl="solidFgAcc1" presStyleIdx="2" presStyleCnt="4"/>
      <dgm:spPr/>
    </dgm:pt>
    <dgm:pt modelId="{AE1B9962-C939-4D02-96AF-CFD59A012E71}" type="pres">
      <dgm:prSet presAssocID="{43309E19-2DBA-42A5-9830-A1DA54BE4F9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4433AF-043C-418D-8318-B4776C18C467}" type="pres">
      <dgm:prSet presAssocID="{43309E19-2DBA-42A5-9830-A1DA54BE4F9C}" presName="accent_4" presStyleCnt="0"/>
      <dgm:spPr/>
    </dgm:pt>
    <dgm:pt modelId="{C3D38DE3-FE70-4CCE-95C4-B619D2A21F7A}" type="pres">
      <dgm:prSet presAssocID="{43309E19-2DBA-42A5-9830-A1DA54BE4F9C}" presName="accentRepeatNode" presStyleLbl="solidFgAcc1" presStyleIdx="3" presStyleCnt="4"/>
      <dgm:spPr/>
    </dgm:pt>
  </dgm:ptLst>
  <dgm:cxnLst>
    <dgm:cxn modelId="{B3D4398F-F592-4824-9924-789D019DA10E}" type="presOf" srcId="{43309E19-2DBA-42A5-9830-A1DA54BE4F9C}" destId="{AE1B9962-C939-4D02-96AF-CFD59A012E71}" srcOrd="0" destOrd="0" presId="urn:microsoft.com/office/officeart/2008/layout/VerticalCurvedList"/>
    <dgm:cxn modelId="{87E83182-D1D1-4AAA-AA5B-F911EE637EC5}" srcId="{B7A60E64-C006-40CC-97A8-678156D103EF}" destId="{43309E19-2DBA-42A5-9830-A1DA54BE4F9C}" srcOrd="3" destOrd="0" parTransId="{6F532219-74B4-4B81-8334-A6D72698A457}" sibTransId="{2C43E202-1DD3-45EE-A756-C3CBA77FF4A7}"/>
    <dgm:cxn modelId="{B131E53B-8510-40ED-9299-76053CDA21BC}" type="presOf" srcId="{2197BA5C-2F08-4C85-9023-1DCE4BF009CE}" destId="{16C88FE3-2204-4375-8F64-57C27B32E383}" srcOrd="0" destOrd="0" presId="urn:microsoft.com/office/officeart/2008/layout/VerticalCurvedList"/>
    <dgm:cxn modelId="{A55BC6D7-9038-4B59-9690-972ADA4DD9BC}" srcId="{B7A60E64-C006-40CC-97A8-678156D103EF}" destId="{E9AC594B-75CE-406E-8EE4-C740C20D84A6}" srcOrd="2" destOrd="0" parTransId="{F3912534-7DD0-43C4-A76F-2E77A5D0BED0}" sibTransId="{5A4DA1B6-9C31-446D-BE71-FF6B5D63506C}"/>
    <dgm:cxn modelId="{99B2D612-0D31-44B2-AFD4-7202E2989BBF}" srcId="{B7A60E64-C006-40CC-97A8-678156D103EF}" destId="{A55822EE-15DA-42AC-92B7-3A8D6407056D}" srcOrd="0" destOrd="0" parTransId="{91C6A884-B5BB-4B6F-B455-73C98F3A5437}" sibTransId="{2197BA5C-2F08-4C85-9023-1DCE4BF009CE}"/>
    <dgm:cxn modelId="{709EE36B-37DD-4234-9689-388ED3F1A0FD}" type="presOf" srcId="{A55822EE-15DA-42AC-92B7-3A8D6407056D}" destId="{2949543E-83E2-4EDB-A45C-1C2964A483F9}" srcOrd="0" destOrd="0" presId="urn:microsoft.com/office/officeart/2008/layout/VerticalCurvedList"/>
    <dgm:cxn modelId="{A22CF333-2B17-462C-814A-11D2050B02BA}" type="presOf" srcId="{E9AC594B-75CE-406E-8EE4-C740C20D84A6}" destId="{65B5CC77-E802-49F3-8A13-74BACDDDA0D8}" srcOrd="0" destOrd="0" presId="urn:microsoft.com/office/officeart/2008/layout/VerticalCurvedList"/>
    <dgm:cxn modelId="{55377833-F099-4D9A-9198-20761100A9B7}" type="presOf" srcId="{B7A60E64-C006-40CC-97A8-678156D103EF}" destId="{F43CA6EE-CFF5-48CC-A038-7C82DC492F6C}" srcOrd="0" destOrd="0" presId="urn:microsoft.com/office/officeart/2008/layout/VerticalCurvedList"/>
    <dgm:cxn modelId="{EB313394-0354-4009-B2F7-70B16636FAA3}" srcId="{B7A60E64-C006-40CC-97A8-678156D103EF}" destId="{EFF7BD6C-CE2B-4B11-AB6E-0117C2E2A66B}" srcOrd="1" destOrd="0" parTransId="{47A709F3-71DD-4FA9-A539-5F9193408DF8}" sibTransId="{802D6272-F50E-4202-BBAB-38E5DE2A5616}"/>
    <dgm:cxn modelId="{CB3932A1-59BA-4498-B41C-AD399497D55F}" type="presOf" srcId="{EFF7BD6C-CE2B-4B11-AB6E-0117C2E2A66B}" destId="{75CA2AC4-62E4-47CB-B2F3-1B1228633641}" srcOrd="0" destOrd="0" presId="urn:microsoft.com/office/officeart/2008/layout/VerticalCurvedList"/>
    <dgm:cxn modelId="{45CA1414-0A1D-4A5F-AA1A-815AD2BBDA96}" type="presParOf" srcId="{F43CA6EE-CFF5-48CC-A038-7C82DC492F6C}" destId="{75B625D7-9493-4170-9413-52BD29267925}" srcOrd="0" destOrd="0" presId="urn:microsoft.com/office/officeart/2008/layout/VerticalCurvedList"/>
    <dgm:cxn modelId="{46FBCBCC-008F-4581-BD6A-17BDA3F40ADE}" type="presParOf" srcId="{75B625D7-9493-4170-9413-52BD29267925}" destId="{1B7E7DDA-D587-445B-B17F-391FF9E3520A}" srcOrd="0" destOrd="0" presId="urn:microsoft.com/office/officeart/2008/layout/VerticalCurvedList"/>
    <dgm:cxn modelId="{E98D8BF0-7BE3-4742-9DE6-1CB074C9316A}" type="presParOf" srcId="{1B7E7DDA-D587-445B-B17F-391FF9E3520A}" destId="{472C3767-2AA1-41DA-A045-A6B70353EB4F}" srcOrd="0" destOrd="0" presId="urn:microsoft.com/office/officeart/2008/layout/VerticalCurvedList"/>
    <dgm:cxn modelId="{EAD78317-D8CB-4C35-8F41-6E12DCCFF20C}" type="presParOf" srcId="{1B7E7DDA-D587-445B-B17F-391FF9E3520A}" destId="{16C88FE3-2204-4375-8F64-57C27B32E383}" srcOrd="1" destOrd="0" presId="urn:microsoft.com/office/officeart/2008/layout/VerticalCurvedList"/>
    <dgm:cxn modelId="{EF795141-D4D0-440B-A384-A7653DABD058}" type="presParOf" srcId="{1B7E7DDA-D587-445B-B17F-391FF9E3520A}" destId="{B17BD139-9746-40CE-8E7E-898D08E24D5D}" srcOrd="2" destOrd="0" presId="urn:microsoft.com/office/officeart/2008/layout/VerticalCurvedList"/>
    <dgm:cxn modelId="{34599052-15D5-48D5-824A-4D3A13A7AB4A}" type="presParOf" srcId="{1B7E7DDA-D587-445B-B17F-391FF9E3520A}" destId="{67FFED4C-606B-46FB-BE03-7DDE5FB3022D}" srcOrd="3" destOrd="0" presId="urn:microsoft.com/office/officeart/2008/layout/VerticalCurvedList"/>
    <dgm:cxn modelId="{C73A1A15-0701-4A25-A69D-9AD22B594D76}" type="presParOf" srcId="{75B625D7-9493-4170-9413-52BD29267925}" destId="{2949543E-83E2-4EDB-A45C-1C2964A483F9}" srcOrd="1" destOrd="0" presId="urn:microsoft.com/office/officeart/2008/layout/VerticalCurvedList"/>
    <dgm:cxn modelId="{CEE23670-DC2F-4EBF-ADE1-8CD22069FA4F}" type="presParOf" srcId="{75B625D7-9493-4170-9413-52BD29267925}" destId="{C441B327-F44E-40EE-861A-D6EFA105141E}" srcOrd="2" destOrd="0" presId="urn:microsoft.com/office/officeart/2008/layout/VerticalCurvedList"/>
    <dgm:cxn modelId="{8CA94749-B0CA-4765-A3B6-E1170858BD27}" type="presParOf" srcId="{C441B327-F44E-40EE-861A-D6EFA105141E}" destId="{E6E87D65-B8AE-452D-AD67-7CCC0BC1C9D8}" srcOrd="0" destOrd="0" presId="urn:microsoft.com/office/officeart/2008/layout/VerticalCurvedList"/>
    <dgm:cxn modelId="{C8ECF2BB-23B3-4D2E-9561-9BFDBE625E25}" type="presParOf" srcId="{75B625D7-9493-4170-9413-52BD29267925}" destId="{75CA2AC4-62E4-47CB-B2F3-1B1228633641}" srcOrd="3" destOrd="0" presId="urn:microsoft.com/office/officeart/2008/layout/VerticalCurvedList"/>
    <dgm:cxn modelId="{D5B343ED-669D-408F-A2D5-193D11E9704D}" type="presParOf" srcId="{75B625D7-9493-4170-9413-52BD29267925}" destId="{D239FD1C-5BB7-4C8E-97DB-8439B41181AF}" srcOrd="4" destOrd="0" presId="urn:microsoft.com/office/officeart/2008/layout/VerticalCurvedList"/>
    <dgm:cxn modelId="{D4FB8644-0F4D-476F-88FF-EFDCD0F55C34}" type="presParOf" srcId="{D239FD1C-5BB7-4C8E-97DB-8439B41181AF}" destId="{D3B8C33F-B1E5-481B-9425-D097277FF08A}" srcOrd="0" destOrd="0" presId="urn:microsoft.com/office/officeart/2008/layout/VerticalCurvedList"/>
    <dgm:cxn modelId="{1E072391-DA90-4E27-8D18-0953426F7874}" type="presParOf" srcId="{75B625D7-9493-4170-9413-52BD29267925}" destId="{65B5CC77-E802-49F3-8A13-74BACDDDA0D8}" srcOrd="5" destOrd="0" presId="urn:microsoft.com/office/officeart/2008/layout/VerticalCurvedList"/>
    <dgm:cxn modelId="{581BBD95-ECA9-4998-B5B9-441003149A92}" type="presParOf" srcId="{75B625D7-9493-4170-9413-52BD29267925}" destId="{61F2036C-91FF-4626-B451-C57FEA122182}" srcOrd="6" destOrd="0" presId="urn:microsoft.com/office/officeart/2008/layout/VerticalCurvedList"/>
    <dgm:cxn modelId="{D6825B4C-2643-468C-999E-04BAAA892F07}" type="presParOf" srcId="{61F2036C-91FF-4626-B451-C57FEA122182}" destId="{9175287B-5D72-40DF-8D68-2376B6CEF71C}" srcOrd="0" destOrd="0" presId="urn:microsoft.com/office/officeart/2008/layout/VerticalCurvedList"/>
    <dgm:cxn modelId="{BF042D2A-7153-43AB-9D9C-9FF450C0F67B}" type="presParOf" srcId="{75B625D7-9493-4170-9413-52BD29267925}" destId="{AE1B9962-C939-4D02-96AF-CFD59A012E71}" srcOrd="7" destOrd="0" presId="urn:microsoft.com/office/officeart/2008/layout/VerticalCurvedList"/>
    <dgm:cxn modelId="{73F31281-D070-4C35-A8FE-F29145BB0378}" type="presParOf" srcId="{75B625D7-9493-4170-9413-52BD29267925}" destId="{834433AF-043C-418D-8318-B4776C18C467}" srcOrd="8" destOrd="0" presId="urn:microsoft.com/office/officeart/2008/layout/VerticalCurvedList"/>
    <dgm:cxn modelId="{A726D1FC-945A-4ABF-9190-9F76664F4955}" type="presParOf" srcId="{834433AF-043C-418D-8318-B4776C18C467}" destId="{C3D38DE3-FE70-4CCE-95C4-B619D2A21F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0D7723-708A-4A1C-992C-A4F2F3DC002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457E731-B802-4EDE-9C06-9BF3D6B7D0BA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MX" sz="3500" dirty="0" smtClean="0"/>
            <a:t>Secretario Técnico</a:t>
          </a:r>
          <a:endParaRPr lang="es-MX" sz="3500" dirty="0"/>
        </a:p>
      </dgm:t>
    </dgm:pt>
    <dgm:pt modelId="{4FF90BE6-F682-44BE-8A59-EF3AF9443698}" type="parTrans" cxnId="{BCF4F431-EE58-4DA1-B4FD-B42320B6C5A3}">
      <dgm:prSet/>
      <dgm:spPr/>
      <dgm:t>
        <a:bodyPr/>
        <a:lstStyle/>
        <a:p>
          <a:endParaRPr lang="es-MX"/>
        </a:p>
      </dgm:t>
    </dgm:pt>
    <dgm:pt modelId="{D2D23A49-699C-476D-B243-1E64FCF0FB82}" type="sibTrans" cxnId="{BCF4F431-EE58-4DA1-B4FD-B42320B6C5A3}">
      <dgm:prSet/>
      <dgm:spPr/>
      <dgm:t>
        <a:bodyPr/>
        <a:lstStyle/>
        <a:p>
          <a:endParaRPr lang="es-MX"/>
        </a:p>
      </dgm:t>
    </dgm:pt>
    <dgm:pt modelId="{50404BFD-B1E9-4F10-904D-DC417CF57A5C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just"/>
          <a:r>
            <a:rPr lang="es-MX" sz="2600" dirty="0" smtClean="0">
              <a:solidFill>
                <a:schemeClr val="bg1"/>
              </a:solidFill>
            </a:rPr>
            <a:t> Verificar los avances e informar de ello en las reuniones.</a:t>
          </a:r>
          <a:endParaRPr lang="es-MX" sz="2600" dirty="0">
            <a:solidFill>
              <a:schemeClr val="bg1"/>
            </a:solidFill>
          </a:endParaRPr>
        </a:p>
      </dgm:t>
    </dgm:pt>
    <dgm:pt modelId="{7522A322-6BB1-466F-B07A-9FEF9DC37FBE}" type="parTrans" cxnId="{576B2CDA-06C4-461F-B8B7-3AC95C8AC2F0}">
      <dgm:prSet/>
      <dgm:spPr/>
      <dgm:t>
        <a:bodyPr/>
        <a:lstStyle/>
        <a:p>
          <a:endParaRPr lang="es-MX"/>
        </a:p>
      </dgm:t>
    </dgm:pt>
    <dgm:pt modelId="{AC77CD35-4F97-4886-9C0D-F517DE3905B5}" type="sibTrans" cxnId="{576B2CDA-06C4-461F-B8B7-3AC95C8AC2F0}">
      <dgm:prSet/>
      <dgm:spPr/>
      <dgm:t>
        <a:bodyPr/>
        <a:lstStyle/>
        <a:p>
          <a:endParaRPr lang="es-MX"/>
        </a:p>
      </dgm:t>
    </dgm:pt>
    <dgm:pt modelId="{A01AE13D-89FB-4D5E-9B3E-247E8460C81E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just"/>
          <a:r>
            <a:rPr lang="es-MX" sz="2600" dirty="0" smtClean="0">
              <a:solidFill>
                <a:schemeClr val="bg1"/>
              </a:solidFill>
            </a:rPr>
            <a:t>Levantar las actas.</a:t>
          </a:r>
          <a:endParaRPr lang="es-MX" sz="2600" dirty="0">
            <a:solidFill>
              <a:schemeClr val="bg1"/>
            </a:solidFill>
          </a:endParaRPr>
        </a:p>
      </dgm:t>
    </dgm:pt>
    <dgm:pt modelId="{B8FE8BB8-725B-4683-A5D5-C9CDDE65F2FE}" type="parTrans" cxnId="{7FD3467C-996B-47E3-B334-B93861361097}">
      <dgm:prSet/>
      <dgm:spPr/>
      <dgm:t>
        <a:bodyPr/>
        <a:lstStyle/>
        <a:p>
          <a:endParaRPr lang="es-MX"/>
        </a:p>
      </dgm:t>
    </dgm:pt>
    <dgm:pt modelId="{462A45F1-7750-49BF-B938-E37BFDA29AE5}" type="sibTrans" cxnId="{7FD3467C-996B-47E3-B334-B93861361097}">
      <dgm:prSet/>
      <dgm:spPr/>
      <dgm:t>
        <a:bodyPr/>
        <a:lstStyle/>
        <a:p>
          <a:endParaRPr lang="es-MX"/>
        </a:p>
      </dgm:t>
    </dgm:pt>
    <dgm:pt modelId="{520F2D99-40BA-438D-9659-D53CA672861B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just"/>
          <a:r>
            <a:rPr lang="es-MX" sz="2600" dirty="0" smtClean="0">
              <a:solidFill>
                <a:schemeClr val="bg1"/>
              </a:solidFill>
            </a:rPr>
            <a:t>Dar seguimiento a los acuerdos.</a:t>
          </a:r>
          <a:endParaRPr lang="es-MX" sz="2600" dirty="0">
            <a:solidFill>
              <a:schemeClr val="bg1"/>
            </a:solidFill>
          </a:endParaRPr>
        </a:p>
      </dgm:t>
    </dgm:pt>
    <dgm:pt modelId="{231B4F1E-94BA-493F-9714-EE77D0C0853A}" type="parTrans" cxnId="{C4942DC3-39A3-4EA7-BE03-1F594C940317}">
      <dgm:prSet/>
      <dgm:spPr/>
      <dgm:t>
        <a:bodyPr/>
        <a:lstStyle/>
        <a:p>
          <a:endParaRPr lang="es-MX"/>
        </a:p>
      </dgm:t>
    </dgm:pt>
    <dgm:pt modelId="{1B6EC88E-978F-4F35-B7F8-FF9EEE2A03A5}" type="sibTrans" cxnId="{C4942DC3-39A3-4EA7-BE03-1F594C940317}">
      <dgm:prSet/>
      <dgm:spPr/>
      <dgm:t>
        <a:bodyPr/>
        <a:lstStyle/>
        <a:p>
          <a:endParaRPr lang="es-MX"/>
        </a:p>
      </dgm:t>
    </dgm:pt>
    <dgm:pt modelId="{1257648F-7EBC-4A00-AD16-36784D77BA4A}" type="pres">
      <dgm:prSet presAssocID="{C40D7723-708A-4A1C-992C-A4F2F3DC002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4372A0C-8301-4BA9-9A84-2CC07E938343}" type="pres">
      <dgm:prSet presAssocID="{E457E731-B802-4EDE-9C06-9BF3D6B7D0BA}" presName="root1" presStyleCnt="0"/>
      <dgm:spPr/>
    </dgm:pt>
    <dgm:pt modelId="{D65DF5AE-187C-417A-97F9-16D5FE1EA15F}" type="pres">
      <dgm:prSet presAssocID="{E457E731-B802-4EDE-9C06-9BF3D6B7D0B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A131647-DDD7-4970-B896-7887C3C421CB}" type="pres">
      <dgm:prSet presAssocID="{E457E731-B802-4EDE-9C06-9BF3D6B7D0BA}" presName="level2hierChild" presStyleCnt="0"/>
      <dgm:spPr/>
    </dgm:pt>
    <dgm:pt modelId="{D2B18238-D22D-4511-AD00-887135A6B0D1}" type="pres">
      <dgm:prSet presAssocID="{7522A322-6BB1-466F-B07A-9FEF9DC37FBE}" presName="conn2-1" presStyleLbl="parChTrans1D2" presStyleIdx="0" presStyleCnt="3"/>
      <dgm:spPr/>
      <dgm:t>
        <a:bodyPr/>
        <a:lstStyle/>
        <a:p>
          <a:endParaRPr lang="es-MX"/>
        </a:p>
      </dgm:t>
    </dgm:pt>
    <dgm:pt modelId="{2358756E-7AF6-41FF-B6B8-09542C384250}" type="pres">
      <dgm:prSet presAssocID="{7522A322-6BB1-466F-B07A-9FEF9DC37FBE}" presName="connTx" presStyleLbl="parChTrans1D2" presStyleIdx="0" presStyleCnt="3"/>
      <dgm:spPr/>
      <dgm:t>
        <a:bodyPr/>
        <a:lstStyle/>
        <a:p>
          <a:endParaRPr lang="es-MX"/>
        </a:p>
      </dgm:t>
    </dgm:pt>
    <dgm:pt modelId="{4E006969-4236-4305-9666-B1D2FEEF7D25}" type="pres">
      <dgm:prSet presAssocID="{50404BFD-B1E9-4F10-904D-DC417CF57A5C}" presName="root2" presStyleCnt="0"/>
      <dgm:spPr/>
    </dgm:pt>
    <dgm:pt modelId="{C5E516F7-21C1-4EB9-A33D-04728350B684}" type="pres">
      <dgm:prSet presAssocID="{50404BFD-B1E9-4F10-904D-DC417CF57A5C}" presName="LevelTwoTextNode" presStyleLbl="node2" presStyleIdx="0" presStyleCnt="3" custScaleX="19039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38A48EC-15DC-485F-93C6-222B25A070F9}" type="pres">
      <dgm:prSet presAssocID="{50404BFD-B1E9-4F10-904D-DC417CF57A5C}" presName="level3hierChild" presStyleCnt="0"/>
      <dgm:spPr/>
    </dgm:pt>
    <dgm:pt modelId="{39C49EA4-01B2-417A-83EE-DEFB30ED4039}" type="pres">
      <dgm:prSet presAssocID="{B8FE8BB8-725B-4683-A5D5-C9CDDE65F2FE}" presName="conn2-1" presStyleLbl="parChTrans1D2" presStyleIdx="1" presStyleCnt="3"/>
      <dgm:spPr/>
      <dgm:t>
        <a:bodyPr/>
        <a:lstStyle/>
        <a:p>
          <a:endParaRPr lang="es-MX"/>
        </a:p>
      </dgm:t>
    </dgm:pt>
    <dgm:pt modelId="{E0985660-3917-4E85-B213-190769017583}" type="pres">
      <dgm:prSet presAssocID="{B8FE8BB8-725B-4683-A5D5-C9CDDE65F2FE}" presName="connTx" presStyleLbl="parChTrans1D2" presStyleIdx="1" presStyleCnt="3"/>
      <dgm:spPr/>
      <dgm:t>
        <a:bodyPr/>
        <a:lstStyle/>
        <a:p>
          <a:endParaRPr lang="es-MX"/>
        </a:p>
      </dgm:t>
    </dgm:pt>
    <dgm:pt modelId="{CC2267D4-219C-49A3-A5AC-D79AEF1FD27F}" type="pres">
      <dgm:prSet presAssocID="{A01AE13D-89FB-4D5E-9B3E-247E8460C81E}" presName="root2" presStyleCnt="0"/>
      <dgm:spPr/>
    </dgm:pt>
    <dgm:pt modelId="{517BCCCB-B253-4EC3-91FA-A8D6246FFF01}" type="pres">
      <dgm:prSet presAssocID="{A01AE13D-89FB-4D5E-9B3E-247E8460C81E}" presName="LevelTwoTextNode" presStyleLbl="node2" presStyleIdx="1" presStyleCnt="3" custScaleX="19039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4915848-DDA0-45BC-A2C2-5A47F75F1447}" type="pres">
      <dgm:prSet presAssocID="{A01AE13D-89FB-4D5E-9B3E-247E8460C81E}" presName="level3hierChild" presStyleCnt="0"/>
      <dgm:spPr/>
    </dgm:pt>
    <dgm:pt modelId="{11418C50-1A29-4DFF-A072-19682CDF554D}" type="pres">
      <dgm:prSet presAssocID="{231B4F1E-94BA-493F-9714-EE77D0C0853A}" presName="conn2-1" presStyleLbl="parChTrans1D2" presStyleIdx="2" presStyleCnt="3"/>
      <dgm:spPr/>
      <dgm:t>
        <a:bodyPr/>
        <a:lstStyle/>
        <a:p>
          <a:endParaRPr lang="es-MX"/>
        </a:p>
      </dgm:t>
    </dgm:pt>
    <dgm:pt modelId="{21C9CB9F-AEA1-4F90-AF4B-44B90A9EEF5F}" type="pres">
      <dgm:prSet presAssocID="{231B4F1E-94BA-493F-9714-EE77D0C0853A}" presName="connTx" presStyleLbl="parChTrans1D2" presStyleIdx="2" presStyleCnt="3"/>
      <dgm:spPr/>
      <dgm:t>
        <a:bodyPr/>
        <a:lstStyle/>
        <a:p>
          <a:endParaRPr lang="es-MX"/>
        </a:p>
      </dgm:t>
    </dgm:pt>
    <dgm:pt modelId="{250E9557-A3CB-4C84-AB2B-67A9D5712FF1}" type="pres">
      <dgm:prSet presAssocID="{520F2D99-40BA-438D-9659-D53CA672861B}" presName="root2" presStyleCnt="0"/>
      <dgm:spPr/>
    </dgm:pt>
    <dgm:pt modelId="{692494FB-1D51-4EEA-9A1F-3B4E6DB570EA}" type="pres">
      <dgm:prSet presAssocID="{520F2D99-40BA-438D-9659-D53CA672861B}" presName="LevelTwoTextNode" presStyleLbl="node2" presStyleIdx="2" presStyleCnt="3" custScaleX="19039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3EC7F00-9977-4DDC-99D2-F433804E59A8}" type="pres">
      <dgm:prSet presAssocID="{520F2D99-40BA-438D-9659-D53CA672861B}" presName="level3hierChild" presStyleCnt="0"/>
      <dgm:spPr/>
    </dgm:pt>
  </dgm:ptLst>
  <dgm:cxnLst>
    <dgm:cxn modelId="{7FD3467C-996B-47E3-B334-B93861361097}" srcId="{E457E731-B802-4EDE-9C06-9BF3D6B7D0BA}" destId="{A01AE13D-89FB-4D5E-9B3E-247E8460C81E}" srcOrd="1" destOrd="0" parTransId="{B8FE8BB8-725B-4683-A5D5-C9CDDE65F2FE}" sibTransId="{462A45F1-7750-49BF-B938-E37BFDA29AE5}"/>
    <dgm:cxn modelId="{2D717D56-A695-43F0-AF02-3859B49EFAF9}" type="presOf" srcId="{E457E731-B802-4EDE-9C06-9BF3D6B7D0BA}" destId="{D65DF5AE-187C-417A-97F9-16D5FE1EA15F}" srcOrd="0" destOrd="0" presId="urn:microsoft.com/office/officeart/2008/layout/HorizontalMultiLevelHierarchy"/>
    <dgm:cxn modelId="{7D3DA1F5-594E-4275-B021-C127E2462EED}" type="presOf" srcId="{231B4F1E-94BA-493F-9714-EE77D0C0853A}" destId="{21C9CB9F-AEA1-4F90-AF4B-44B90A9EEF5F}" srcOrd="1" destOrd="0" presId="urn:microsoft.com/office/officeart/2008/layout/HorizontalMultiLevelHierarchy"/>
    <dgm:cxn modelId="{3739729E-0EC4-4201-A17E-0A04B375E993}" type="presOf" srcId="{B8FE8BB8-725B-4683-A5D5-C9CDDE65F2FE}" destId="{E0985660-3917-4E85-B213-190769017583}" srcOrd="1" destOrd="0" presId="urn:microsoft.com/office/officeart/2008/layout/HorizontalMultiLevelHierarchy"/>
    <dgm:cxn modelId="{C4942DC3-39A3-4EA7-BE03-1F594C940317}" srcId="{E457E731-B802-4EDE-9C06-9BF3D6B7D0BA}" destId="{520F2D99-40BA-438D-9659-D53CA672861B}" srcOrd="2" destOrd="0" parTransId="{231B4F1E-94BA-493F-9714-EE77D0C0853A}" sibTransId="{1B6EC88E-978F-4F35-B7F8-FF9EEE2A03A5}"/>
    <dgm:cxn modelId="{E23616DE-EE1A-4EC2-81FC-790B70788EDF}" type="presOf" srcId="{7522A322-6BB1-466F-B07A-9FEF9DC37FBE}" destId="{D2B18238-D22D-4511-AD00-887135A6B0D1}" srcOrd="0" destOrd="0" presId="urn:microsoft.com/office/officeart/2008/layout/HorizontalMultiLevelHierarchy"/>
    <dgm:cxn modelId="{576B2CDA-06C4-461F-B8B7-3AC95C8AC2F0}" srcId="{E457E731-B802-4EDE-9C06-9BF3D6B7D0BA}" destId="{50404BFD-B1E9-4F10-904D-DC417CF57A5C}" srcOrd="0" destOrd="0" parTransId="{7522A322-6BB1-466F-B07A-9FEF9DC37FBE}" sibTransId="{AC77CD35-4F97-4886-9C0D-F517DE3905B5}"/>
    <dgm:cxn modelId="{BCF4F431-EE58-4DA1-B4FD-B42320B6C5A3}" srcId="{C40D7723-708A-4A1C-992C-A4F2F3DC002A}" destId="{E457E731-B802-4EDE-9C06-9BF3D6B7D0BA}" srcOrd="0" destOrd="0" parTransId="{4FF90BE6-F682-44BE-8A59-EF3AF9443698}" sibTransId="{D2D23A49-699C-476D-B243-1E64FCF0FB82}"/>
    <dgm:cxn modelId="{278E27F5-979B-402A-9AA2-49DA48BDA4E1}" type="presOf" srcId="{7522A322-6BB1-466F-B07A-9FEF9DC37FBE}" destId="{2358756E-7AF6-41FF-B6B8-09542C384250}" srcOrd="1" destOrd="0" presId="urn:microsoft.com/office/officeart/2008/layout/HorizontalMultiLevelHierarchy"/>
    <dgm:cxn modelId="{078BE2CB-BE7F-4FC1-BBED-DE3A79AB2750}" type="presOf" srcId="{520F2D99-40BA-438D-9659-D53CA672861B}" destId="{692494FB-1D51-4EEA-9A1F-3B4E6DB570EA}" srcOrd="0" destOrd="0" presId="urn:microsoft.com/office/officeart/2008/layout/HorizontalMultiLevelHierarchy"/>
    <dgm:cxn modelId="{9D686E63-84BF-4AE8-A202-4034242753D3}" type="presOf" srcId="{50404BFD-B1E9-4F10-904D-DC417CF57A5C}" destId="{C5E516F7-21C1-4EB9-A33D-04728350B684}" srcOrd="0" destOrd="0" presId="urn:microsoft.com/office/officeart/2008/layout/HorizontalMultiLevelHierarchy"/>
    <dgm:cxn modelId="{B13CBC1B-1906-42D9-B4DE-6C0F21D2DEAC}" type="presOf" srcId="{231B4F1E-94BA-493F-9714-EE77D0C0853A}" destId="{11418C50-1A29-4DFF-A072-19682CDF554D}" srcOrd="0" destOrd="0" presId="urn:microsoft.com/office/officeart/2008/layout/HorizontalMultiLevelHierarchy"/>
    <dgm:cxn modelId="{B770C466-C26A-4B79-94D2-C43B23AA2F9D}" type="presOf" srcId="{C40D7723-708A-4A1C-992C-A4F2F3DC002A}" destId="{1257648F-7EBC-4A00-AD16-36784D77BA4A}" srcOrd="0" destOrd="0" presId="urn:microsoft.com/office/officeart/2008/layout/HorizontalMultiLevelHierarchy"/>
    <dgm:cxn modelId="{659F240A-5435-4BA6-BDF2-8447D281DED8}" type="presOf" srcId="{B8FE8BB8-725B-4683-A5D5-C9CDDE65F2FE}" destId="{39C49EA4-01B2-417A-83EE-DEFB30ED4039}" srcOrd="0" destOrd="0" presId="urn:microsoft.com/office/officeart/2008/layout/HorizontalMultiLevelHierarchy"/>
    <dgm:cxn modelId="{48223F6B-D845-4104-8C1C-020793AB8470}" type="presOf" srcId="{A01AE13D-89FB-4D5E-9B3E-247E8460C81E}" destId="{517BCCCB-B253-4EC3-91FA-A8D6246FFF01}" srcOrd="0" destOrd="0" presId="urn:microsoft.com/office/officeart/2008/layout/HorizontalMultiLevelHierarchy"/>
    <dgm:cxn modelId="{2389E312-3787-4A59-856E-65F5A52E1EBE}" type="presParOf" srcId="{1257648F-7EBC-4A00-AD16-36784D77BA4A}" destId="{24372A0C-8301-4BA9-9A84-2CC07E938343}" srcOrd="0" destOrd="0" presId="urn:microsoft.com/office/officeart/2008/layout/HorizontalMultiLevelHierarchy"/>
    <dgm:cxn modelId="{3BA3C36F-80C7-42EA-B420-4FA633FAAB01}" type="presParOf" srcId="{24372A0C-8301-4BA9-9A84-2CC07E938343}" destId="{D65DF5AE-187C-417A-97F9-16D5FE1EA15F}" srcOrd="0" destOrd="0" presId="urn:microsoft.com/office/officeart/2008/layout/HorizontalMultiLevelHierarchy"/>
    <dgm:cxn modelId="{A88F7A05-9DA1-4848-8B17-463A8E4F77CB}" type="presParOf" srcId="{24372A0C-8301-4BA9-9A84-2CC07E938343}" destId="{8A131647-DDD7-4970-B896-7887C3C421CB}" srcOrd="1" destOrd="0" presId="urn:microsoft.com/office/officeart/2008/layout/HorizontalMultiLevelHierarchy"/>
    <dgm:cxn modelId="{6D3062F8-1824-4B5A-BD82-864A19721582}" type="presParOf" srcId="{8A131647-DDD7-4970-B896-7887C3C421CB}" destId="{D2B18238-D22D-4511-AD00-887135A6B0D1}" srcOrd="0" destOrd="0" presId="urn:microsoft.com/office/officeart/2008/layout/HorizontalMultiLevelHierarchy"/>
    <dgm:cxn modelId="{A7EAA20A-9DB6-4FD4-8F63-64AC9F0CD45D}" type="presParOf" srcId="{D2B18238-D22D-4511-AD00-887135A6B0D1}" destId="{2358756E-7AF6-41FF-B6B8-09542C384250}" srcOrd="0" destOrd="0" presId="urn:microsoft.com/office/officeart/2008/layout/HorizontalMultiLevelHierarchy"/>
    <dgm:cxn modelId="{79F780A9-5E47-4EF9-8760-1B0ADB5FF6BE}" type="presParOf" srcId="{8A131647-DDD7-4970-B896-7887C3C421CB}" destId="{4E006969-4236-4305-9666-B1D2FEEF7D25}" srcOrd="1" destOrd="0" presId="urn:microsoft.com/office/officeart/2008/layout/HorizontalMultiLevelHierarchy"/>
    <dgm:cxn modelId="{86AF5EAC-AF91-4E4B-989A-FBEA9EBC484F}" type="presParOf" srcId="{4E006969-4236-4305-9666-B1D2FEEF7D25}" destId="{C5E516F7-21C1-4EB9-A33D-04728350B684}" srcOrd="0" destOrd="0" presId="urn:microsoft.com/office/officeart/2008/layout/HorizontalMultiLevelHierarchy"/>
    <dgm:cxn modelId="{4904E22B-083B-4E53-9A0F-82322446FFAE}" type="presParOf" srcId="{4E006969-4236-4305-9666-B1D2FEEF7D25}" destId="{D38A48EC-15DC-485F-93C6-222B25A070F9}" srcOrd="1" destOrd="0" presId="urn:microsoft.com/office/officeart/2008/layout/HorizontalMultiLevelHierarchy"/>
    <dgm:cxn modelId="{C5B2602E-76A6-45AD-9EF7-1E495A110085}" type="presParOf" srcId="{8A131647-DDD7-4970-B896-7887C3C421CB}" destId="{39C49EA4-01B2-417A-83EE-DEFB30ED4039}" srcOrd="2" destOrd="0" presId="urn:microsoft.com/office/officeart/2008/layout/HorizontalMultiLevelHierarchy"/>
    <dgm:cxn modelId="{E294D35C-CCBB-4537-9638-96F98A35E8B1}" type="presParOf" srcId="{39C49EA4-01B2-417A-83EE-DEFB30ED4039}" destId="{E0985660-3917-4E85-B213-190769017583}" srcOrd="0" destOrd="0" presId="urn:microsoft.com/office/officeart/2008/layout/HorizontalMultiLevelHierarchy"/>
    <dgm:cxn modelId="{776B26AC-BA8B-4135-B8C8-077778EAFDA5}" type="presParOf" srcId="{8A131647-DDD7-4970-B896-7887C3C421CB}" destId="{CC2267D4-219C-49A3-A5AC-D79AEF1FD27F}" srcOrd="3" destOrd="0" presId="urn:microsoft.com/office/officeart/2008/layout/HorizontalMultiLevelHierarchy"/>
    <dgm:cxn modelId="{FF8DE77D-1B5A-4901-A7FD-76735096ACEE}" type="presParOf" srcId="{CC2267D4-219C-49A3-A5AC-D79AEF1FD27F}" destId="{517BCCCB-B253-4EC3-91FA-A8D6246FFF01}" srcOrd="0" destOrd="0" presId="urn:microsoft.com/office/officeart/2008/layout/HorizontalMultiLevelHierarchy"/>
    <dgm:cxn modelId="{E8CEE745-D60D-4412-98BA-65D199E66765}" type="presParOf" srcId="{CC2267D4-219C-49A3-A5AC-D79AEF1FD27F}" destId="{84915848-DDA0-45BC-A2C2-5A47F75F1447}" srcOrd="1" destOrd="0" presId="urn:microsoft.com/office/officeart/2008/layout/HorizontalMultiLevelHierarchy"/>
    <dgm:cxn modelId="{8BB5484C-D2A7-4CFC-9D0C-0DAD42B8F047}" type="presParOf" srcId="{8A131647-DDD7-4970-B896-7887C3C421CB}" destId="{11418C50-1A29-4DFF-A072-19682CDF554D}" srcOrd="4" destOrd="0" presId="urn:microsoft.com/office/officeart/2008/layout/HorizontalMultiLevelHierarchy"/>
    <dgm:cxn modelId="{46DB8856-94CD-4266-B483-3466DCF18E40}" type="presParOf" srcId="{11418C50-1A29-4DFF-A072-19682CDF554D}" destId="{21C9CB9F-AEA1-4F90-AF4B-44B90A9EEF5F}" srcOrd="0" destOrd="0" presId="urn:microsoft.com/office/officeart/2008/layout/HorizontalMultiLevelHierarchy"/>
    <dgm:cxn modelId="{BA70AE4E-7323-464C-A881-A9B4F4755931}" type="presParOf" srcId="{8A131647-DDD7-4970-B896-7887C3C421CB}" destId="{250E9557-A3CB-4C84-AB2B-67A9D5712FF1}" srcOrd="5" destOrd="0" presId="urn:microsoft.com/office/officeart/2008/layout/HorizontalMultiLevelHierarchy"/>
    <dgm:cxn modelId="{8B20969A-423C-436B-9EE4-7646B5879C3A}" type="presParOf" srcId="{250E9557-A3CB-4C84-AB2B-67A9D5712FF1}" destId="{692494FB-1D51-4EEA-9A1F-3B4E6DB570EA}" srcOrd="0" destOrd="0" presId="urn:microsoft.com/office/officeart/2008/layout/HorizontalMultiLevelHierarchy"/>
    <dgm:cxn modelId="{4416A5FF-06D5-4F6A-9B54-AB667690042B}" type="presParOf" srcId="{250E9557-A3CB-4C84-AB2B-67A9D5712FF1}" destId="{03EC7F00-9977-4DDC-99D2-F433804E59A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9F45D6-F4A5-4CAA-8712-BF19F7D5613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A85D730-7C59-4B2E-BFAD-B9418B43F397}">
      <dgm:prSet phldrT="[Texto]" custT="1"/>
      <dgm:spPr/>
      <dgm:t>
        <a:bodyPr/>
        <a:lstStyle/>
        <a:p>
          <a:r>
            <a:rPr lang="es-MX" sz="2600" dirty="0" smtClean="0"/>
            <a:t>Comité de Recepción</a:t>
          </a:r>
          <a:endParaRPr lang="es-MX" sz="2600" dirty="0"/>
        </a:p>
      </dgm:t>
    </dgm:pt>
    <dgm:pt modelId="{C893ABC1-278E-494F-A64A-FBFCD880741C}" type="parTrans" cxnId="{5B26AB0C-1159-4B9C-841A-3D7D1FACFB3F}">
      <dgm:prSet/>
      <dgm:spPr/>
      <dgm:t>
        <a:bodyPr/>
        <a:lstStyle/>
        <a:p>
          <a:endParaRPr lang="es-MX"/>
        </a:p>
      </dgm:t>
    </dgm:pt>
    <dgm:pt modelId="{0837789B-E223-4FDE-B8E0-924C00DF50EF}" type="sibTrans" cxnId="{5B26AB0C-1159-4B9C-841A-3D7D1FACFB3F}">
      <dgm:prSet/>
      <dgm:spPr/>
      <dgm:t>
        <a:bodyPr/>
        <a:lstStyle/>
        <a:p>
          <a:endParaRPr lang="es-MX"/>
        </a:p>
      </dgm:t>
    </dgm:pt>
    <dgm:pt modelId="{389A8233-EBEA-479E-B9CD-598FBF76C596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El Presidente electo comunicará de inmediato al Ayuntamiento en funciones, los nombres de los integrantes del Comité de Recepción.</a:t>
          </a:r>
          <a:endParaRPr lang="es-MX" sz="1800" b="1" dirty="0"/>
        </a:p>
      </dgm:t>
    </dgm:pt>
    <dgm:pt modelId="{1ED6DA52-6FCF-4C0C-A20D-34B60E8EFEE8}" type="parTrans" cxnId="{F582E61C-794B-4144-94A0-365B0B8AF5EE}">
      <dgm:prSet/>
      <dgm:spPr/>
      <dgm:t>
        <a:bodyPr/>
        <a:lstStyle/>
        <a:p>
          <a:endParaRPr lang="es-MX"/>
        </a:p>
      </dgm:t>
    </dgm:pt>
    <dgm:pt modelId="{4EADF84B-B1A7-4E22-B934-AF87D869BBC5}" type="sibTrans" cxnId="{F582E61C-794B-4144-94A0-365B0B8AF5EE}">
      <dgm:prSet/>
      <dgm:spPr/>
      <dgm:t>
        <a:bodyPr/>
        <a:lstStyle/>
        <a:p>
          <a:endParaRPr lang="es-MX"/>
        </a:p>
      </dgm:t>
    </dgm:pt>
    <dgm:pt modelId="{9B900682-3225-4799-B153-648F5741FF6E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Quienes se encargarán de revisar toda la integración de documentos.</a:t>
          </a:r>
          <a:endParaRPr lang="es-MX" sz="1800" b="1" dirty="0"/>
        </a:p>
      </dgm:t>
    </dgm:pt>
    <dgm:pt modelId="{35DD4CDA-1BBD-4E68-960A-018CE88DF023}" type="parTrans" cxnId="{49EF7F48-3FD4-4791-9667-72990398F2EE}">
      <dgm:prSet/>
      <dgm:spPr/>
      <dgm:t>
        <a:bodyPr/>
        <a:lstStyle/>
        <a:p>
          <a:endParaRPr lang="es-MX"/>
        </a:p>
      </dgm:t>
    </dgm:pt>
    <dgm:pt modelId="{6D16FB87-4FA3-4153-992C-AC3A085F6A14}" type="sibTrans" cxnId="{49EF7F48-3FD4-4791-9667-72990398F2EE}">
      <dgm:prSet/>
      <dgm:spPr/>
      <dgm:t>
        <a:bodyPr/>
        <a:lstStyle/>
        <a:p>
          <a:endParaRPr lang="es-MX"/>
        </a:p>
      </dgm:t>
    </dgm:pt>
    <dgm:pt modelId="{E92D3FAA-71CB-4475-AB1B-337942E413EF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Los Comités de Entrega y Recepción, se deberán reunir por lo menos una vez previamente a la instalación del nuevo Ayuntamiento.</a:t>
          </a:r>
          <a:endParaRPr lang="es-MX" sz="1800" b="1" dirty="0"/>
        </a:p>
      </dgm:t>
    </dgm:pt>
    <dgm:pt modelId="{EC727D9F-EE4B-4549-B810-AE80D04869FF}" type="parTrans" cxnId="{4BBED0DE-78FA-4DF7-B511-9AD464D6B8A0}">
      <dgm:prSet/>
      <dgm:spPr/>
      <dgm:t>
        <a:bodyPr/>
        <a:lstStyle/>
        <a:p>
          <a:endParaRPr lang="es-MX"/>
        </a:p>
      </dgm:t>
    </dgm:pt>
    <dgm:pt modelId="{265B339F-B16A-48EA-94A0-B92A7ED3CC17}" type="sibTrans" cxnId="{4BBED0DE-78FA-4DF7-B511-9AD464D6B8A0}">
      <dgm:prSet/>
      <dgm:spPr/>
      <dgm:t>
        <a:bodyPr/>
        <a:lstStyle/>
        <a:p>
          <a:endParaRPr lang="es-MX"/>
        </a:p>
      </dgm:t>
    </dgm:pt>
    <dgm:pt modelId="{1AA0B993-ACD8-44B4-80CA-A77126995A15}" type="pres">
      <dgm:prSet presAssocID="{F09F45D6-F4A5-4CAA-8712-BF19F7D561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4365BC3-4ABC-43B2-8F29-C73BD5D404F3}" type="pres">
      <dgm:prSet presAssocID="{E92D3FAA-71CB-4475-AB1B-337942E413EF}" presName="boxAndChildren" presStyleCnt="0"/>
      <dgm:spPr/>
    </dgm:pt>
    <dgm:pt modelId="{E94A05E3-83BC-462E-A22A-2B369D6DFE10}" type="pres">
      <dgm:prSet presAssocID="{E92D3FAA-71CB-4475-AB1B-337942E413EF}" presName="parentTextBox" presStyleLbl="node1" presStyleIdx="0" presStyleCnt="4"/>
      <dgm:spPr/>
      <dgm:t>
        <a:bodyPr/>
        <a:lstStyle/>
        <a:p>
          <a:endParaRPr lang="es-MX"/>
        </a:p>
      </dgm:t>
    </dgm:pt>
    <dgm:pt modelId="{0AEB9E0C-B418-447F-84A1-C11F85EA98FC}" type="pres">
      <dgm:prSet presAssocID="{6D16FB87-4FA3-4153-992C-AC3A085F6A14}" presName="sp" presStyleCnt="0"/>
      <dgm:spPr/>
    </dgm:pt>
    <dgm:pt modelId="{0415B0C2-D607-48F8-9C2C-FB1C74685F16}" type="pres">
      <dgm:prSet presAssocID="{9B900682-3225-4799-B153-648F5741FF6E}" presName="arrowAndChildren" presStyleCnt="0"/>
      <dgm:spPr/>
    </dgm:pt>
    <dgm:pt modelId="{D5F72236-4714-44FF-A935-0FC47C78341A}" type="pres">
      <dgm:prSet presAssocID="{9B900682-3225-4799-B153-648F5741FF6E}" presName="parentTextArrow" presStyleLbl="node1" presStyleIdx="1" presStyleCnt="4"/>
      <dgm:spPr/>
      <dgm:t>
        <a:bodyPr/>
        <a:lstStyle/>
        <a:p>
          <a:endParaRPr lang="es-MX"/>
        </a:p>
      </dgm:t>
    </dgm:pt>
    <dgm:pt modelId="{1CD0427E-27D7-4249-B371-A134F01CD4CC}" type="pres">
      <dgm:prSet presAssocID="{4EADF84B-B1A7-4E22-B934-AF87D869BBC5}" presName="sp" presStyleCnt="0"/>
      <dgm:spPr/>
    </dgm:pt>
    <dgm:pt modelId="{CFFDE56F-5839-4647-B2C7-3E0136C3332E}" type="pres">
      <dgm:prSet presAssocID="{389A8233-EBEA-479E-B9CD-598FBF76C596}" presName="arrowAndChildren" presStyleCnt="0"/>
      <dgm:spPr/>
    </dgm:pt>
    <dgm:pt modelId="{DE4A8CA1-8B7C-4410-9FCB-8296008F3D7B}" type="pres">
      <dgm:prSet presAssocID="{389A8233-EBEA-479E-B9CD-598FBF76C596}" presName="parentTextArrow" presStyleLbl="node1" presStyleIdx="2" presStyleCnt="4"/>
      <dgm:spPr/>
      <dgm:t>
        <a:bodyPr/>
        <a:lstStyle/>
        <a:p>
          <a:endParaRPr lang="es-MX"/>
        </a:p>
      </dgm:t>
    </dgm:pt>
    <dgm:pt modelId="{B3EE37EA-CEAC-4B4A-8AB5-94C62A12AC35}" type="pres">
      <dgm:prSet presAssocID="{0837789B-E223-4FDE-B8E0-924C00DF50EF}" presName="sp" presStyleCnt="0"/>
      <dgm:spPr/>
    </dgm:pt>
    <dgm:pt modelId="{F3A2451B-E789-40F1-9357-B6526695A2B9}" type="pres">
      <dgm:prSet presAssocID="{7A85D730-7C59-4B2E-BFAD-B9418B43F397}" presName="arrowAndChildren" presStyleCnt="0"/>
      <dgm:spPr/>
    </dgm:pt>
    <dgm:pt modelId="{986752A8-3767-4EFE-9A08-8A0AC2EF639A}" type="pres">
      <dgm:prSet presAssocID="{7A85D730-7C59-4B2E-BFAD-B9418B43F397}" presName="parentTextArrow" presStyleLbl="node1" presStyleIdx="3" presStyleCnt="4" custLinFactNeighborX="-33491" custLinFactNeighborY="-7828"/>
      <dgm:spPr/>
      <dgm:t>
        <a:bodyPr/>
        <a:lstStyle/>
        <a:p>
          <a:endParaRPr lang="es-MX"/>
        </a:p>
      </dgm:t>
    </dgm:pt>
  </dgm:ptLst>
  <dgm:cxnLst>
    <dgm:cxn modelId="{0A8BD57B-4E67-4642-A906-06DEEF6CE2A7}" type="presOf" srcId="{E92D3FAA-71CB-4475-AB1B-337942E413EF}" destId="{E94A05E3-83BC-462E-A22A-2B369D6DFE10}" srcOrd="0" destOrd="0" presId="urn:microsoft.com/office/officeart/2005/8/layout/process4"/>
    <dgm:cxn modelId="{E68049BF-DF90-40EF-871A-EF38122DF1CC}" type="presOf" srcId="{7A85D730-7C59-4B2E-BFAD-B9418B43F397}" destId="{986752A8-3767-4EFE-9A08-8A0AC2EF639A}" srcOrd="0" destOrd="0" presId="urn:microsoft.com/office/officeart/2005/8/layout/process4"/>
    <dgm:cxn modelId="{4BBED0DE-78FA-4DF7-B511-9AD464D6B8A0}" srcId="{F09F45D6-F4A5-4CAA-8712-BF19F7D5613F}" destId="{E92D3FAA-71CB-4475-AB1B-337942E413EF}" srcOrd="3" destOrd="0" parTransId="{EC727D9F-EE4B-4549-B810-AE80D04869FF}" sibTransId="{265B339F-B16A-48EA-94A0-B92A7ED3CC17}"/>
    <dgm:cxn modelId="{0EDE1B19-DB1D-4D61-820F-1C5A2349C30A}" type="presOf" srcId="{389A8233-EBEA-479E-B9CD-598FBF76C596}" destId="{DE4A8CA1-8B7C-4410-9FCB-8296008F3D7B}" srcOrd="0" destOrd="0" presId="urn:microsoft.com/office/officeart/2005/8/layout/process4"/>
    <dgm:cxn modelId="{49EF7F48-3FD4-4791-9667-72990398F2EE}" srcId="{F09F45D6-F4A5-4CAA-8712-BF19F7D5613F}" destId="{9B900682-3225-4799-B153-648F5741FF6E}" srcOrd="2" destOrd="0" parTransId="{35DD4CDA-1BBD-4E68-960A-018CE88DF023}" sibTransId="{6D16FB87-4FA3-4153-992C-AC3A085F6A14}"/>
    <dgm:cxn modelId="{4563BE52-9904-4802-8CEC-EF06B7084E54}" type="presOf" srcId="{F09F45D6-F4A5-4CAA-8712-BF19F7D5613F}" destId="{1AA0B993-ACD8-44B4-80CA-A77126995A15}" srcOrd="0" destOrd="0" presId="urn:microsoft.com/office/officeart/2005/8/layout/process4"/>
    <dgm:cxn modelId="{F582E61C-794B-4144-94A0-365B0B8AF5EE}" srcId="{F09F45D6-F4A5-4CAA-8712-BF19F7D5613F}" destId="{389A8233-EBEA-479E-B9CD-598FBF76C596}" srcOrd="1" destOrd="0" parTransId="{1ED6DA52-6FCF-4C0C-A20D-34B60E8EFEE8}" sibTransId="{4EADF84B-B1A7-4E22-B934-AF87D869BBC5}"/>
    <dgm:cxn modelId="{87D8D2F1-BF62-4F1C-ADFF-6816AEC1B9E3}" type="presOf" srcId="{9B900682-3225-4799-B153-648F5741FF6E}" destId="{D5F72236-4714-44FF-A935-0FC47C78341A}" srcOrd="0" destOrd="0" presId="urn:microsoft.com/office/officeart/2005/8/layout/process4"/>
    <dgm:cxn modelId="{5B26AB0C-1159-4B9C-841A-3D7D1FACFB3F}" srcId="{F09F45D6-F4A5-4CAA-8712-BF19F7D5613F}" destId="{7A85D730-7C59-4B2E-BFAD-B9418B43F397}" srcOrd="0" destOrd="0" parTransId="{C893ABC1-278E-494F-A64A-FBFCD880741C}" sibTransId="{0837789B-E223-4FDE-B8E0-924C00DF50EF}"/>
    <dgm:cxn modelId="{2E031CD0-E465-49B7-BDFF-E970A1FF3254}" type="presParOf" srcId="{1AA0B993-ACD8-44B4-80CA-A77126995A15}" destId="{24365BC3-4ABC-43B2-8F29-C73BD5D404F3}" srcOrd="0" destOrd="0" presId="urn:microsoft.com/office/officeart/2005/8/layout/process4"/>
    <dgm:cxn modelId="{BE7C7AB2-619F-4589-BFBF-7D13F204D3BB}" type="presParOf" srcId="{24365BC3-4ABC-43B2-8F29-C73BD5D404F3}" destId="{E94A05E3-83BC-462E-A22A-2B369D6DFE10}" srcOrd="0" destOrd="0" presId="urn:microsoft.com/office/officeart/2005/8/layout/process4"/>
    <dgm:cxn modelId="{36810F93-F84F-4925-9BCD-6C54474230F1}" type="presParOf" srcId="{1AA0B993-ACD8-44B4-80CA-A77126995A15}" destId="{0AEB9E0C-B418-447F-84A1-C11F85EA98FC}" srcOrd="1" destOrd="0" presId="urn:microsoft.com/office/officeart/2005/8/layout/process4"/>
    <dgm:cxn modelId="{7687FBA1-9CC6-4A98-9DEA-2C16B8EA504E}" type="presParOf" srcId="{1AA0B993-ACD8-44B4-80CA-A77126995A15}" destId="{0415B0C2-D607-48F8-9C2C-FB1C74685F16}" srcOrd="2" destOrd="0" presId="urn:microsoft.com/office/officeart/2005/8/layout/process4"/>
    <dgm:cxn modelId="{64843EEF-F6EC-4F3C-84DB-DB3B1652D717}" type="presParOf" srcId="{0415B0C2-D607-48F8-9C2C-FB1C74685F16}" destId="{D5F72236-4714-44FF-A935-0FC47C78341A}" srcOrd="0" destOrd="0" presId="urn:microsoft.com/office/officeart/2005/8/layout/process4"/>
    <dgm:cxn modelId="{26C2B480-39E2-41FA-8B29-619865E08234}" type="presParOf" srcId="{1AA0B993-ACD8-44B4-80CA-A77126995A15}" destId="{1CD0427E-27D7-4249-B371-A134F01CD4CC}" srcOrd="3" destOrd="0" presId="urn:microsoft.com/office/officeart/2005/8/layout/process4"/>
    <dgm:cxn modelId="{83471268-CFF3-4860-826E-661613874C1A}" type="presParOf" srcId="{1AA0B993-ACD8-44B4-80CA-A77126995A15}" destId="{CFFDE56F-5839-4647-B2C7-3E0136C3332E}" srcOrd="4" destOrd="0" presId="urn:microsoft.com/office/officeart/2005/8/layout/process4"/>
    <dgm:cxn modelId="{8FE40C1A-0583-4771-8982-D821DF5FC32D}" type="presParOf" srcId="{CFFDE56F-5839-4647-B2C7-3E0136C3332E}" destId="{DE4A8CA1-8B7C-4410-9FCB-8296008F3D7B}" srcOrd="0" destOrd="0" presId="urn:microsoft.com/office/officeart/2005/8/layout/process4"/>
    <dgm:cxn modelId="{66068A4B-BA78-408C-A636-A6954EBD14AA}" type="presParOf" srcId="{1AA0B993-ACD8-44B4-80CA-A77126995A15}" destId="{B3EE37EA-CEAC-4B4A-8AB5-94C62A12AC35}" srcOrd="5" destOrd="0" presId="urn:microsoft.com/office/officeart/2005/8/layout/process4"/>
    <dgm:cxn modelId="{22594B9A-5056-495E-BD2C-0C4BD02FADAC}" type="presParOf" srcId="{1AA0B993-ACD8-44B4-80CA-A77126995A15}" destId="{F3A2451B-E789-40F1-9357-B6526695A2B9}" srcOrd="6" destOrd="0" presId="urn:microsoft.com/office/officeart/2005/8/layout/process4"/>
    <dgm:cxn modelId="{98817C90-7EE2-4143-BCAB-C03F559FA92D}" type="presParOf" srcId="{F3A2451B-E789-40F1-9357-B6526695A2B9}" destId="{986752A8-3767-4EFE-9A08-8A0AC2EF639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1A9F53-DAAC-4C1C-AD8E-718E0D039F3E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80FB4331-1C6E-4860-80C7-E92D4FD2EDF7}">
      <dgm:prSet phldrT="[Texto]" custT="1"/>
      <dgm:spPr/>
      <dgm:t>
        <a:bodyPr/>
        <a:lstStyle/>
        <a:p>
          <a:r>
            <a:rPr lang="es-MX" sz="1700" b="1" dirty="0" smtClean="0"/>
            <a:t>COMITÉ DE</a:t>
          </a:r>
        </a:p>
        <a:p>
          <a:r>
            <a:rPr lang="es-MX" sz="1700" b="1" dirty="0" smtClean="0"/>
            <a:t>RECEPCIÓN</a:t>
          </a:r>
          <a:endParaRPr lang="es-MX" sz="1700" b="1" dirty="0"/>
        </a:p>
      </dgm:t>
    </dgm:pt>
    <dgm:pt modelId="{7A61540F-ED3F-44B3-B75B-6BDECFF51D20}" type="parTrans" cxnId="{61E7A725-0581-48CE-8301-24C8611C56D7}">
      <dgm:prSet/>
      <dgm:spPr/>
      <dgm:t>
        <a:bodyPr/>
        <a:lstStyle/>
        <a:p>
          <a:endParaRPr lang="es-MX"/>
        </a:p>
      </dgm:t>
    </dgm:pt>
    <dgm:pt modelId="{BACA44CB-5C42-417D-93CD-574A1202AE46}" type="sibTrans" cxnId="{61E7A725-0581-48CE-8301-24C8611C56D7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8E3533B4-16F2-4B1F-9787-845AB7C1C388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MX" b="1" dirty="0" smtClean="0"/>
            <a:t>ARCHIVOS</a:t>
          </a:r>
          <a:endParaRPr lang="es-MX" b="1" dirty="0"/>
        </a:p>
      </dgm:t>
    </dgm:pt>
    <dgm:pt modelId="{5216FB0F-56F3-4098-A322-6BCA6D85DCA3}" type="parTrans" cxnId="{7FE52FA9-4010-41CA-B5D3-4CD1EA0E652C}">
      <dgm:prSet/>
      <dgm:spPr/>
      <dgm:t>
        <a:bodyPr/>
        <a:lstStyle/>
        <a:p>
          <a:endParaRPr lang="es-MX"/>
        </a:p>
      </dgm:t>
    </dgm:pt>
    <dgm:pt modelId="{1B670D6E-15E5-4580-8D1B-02BDB64AC3D2}" type="sibTrans" cxnId="{7FE52FA9-4010-41CA-B5D3-4CD1EA0E652C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2185E817-7233-4BE0-88C6-B19583F28B90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b="1" dirty="0" smtClean="0"/>
            <a:t>BIENES</a:t>
          </a:r>
          <a:endParaRPr lang="es-MX" b="1" dirty="0"/>
        </a:p>
      </dgm:t>
    </dgm:pt>
    <dgm:pt modelId="{9EB021B0-1E9B-4C0F-8375-FDFF35779635}" type="parTrans" cxnId="{4D9B956B-68EA-4F22-B28D-718A1E8645FB}">
      <dgm:prSet/>
      <dgm:spPr/>
      <dgm:t>
        <a:bodyPr/>
        <a:lstStyle/>
        <a:p>
          <a:endParaRPr lang="es-MX"/>
        </a:p>
      </dgm:t>
    </dgm:pt>
    <dgm:pt modelId="{A703F6D0-2E89-4324-957E-0DC57ECB46B6}" type="sibTrans" cxnId="{4D9B956B-68EA-4F22-B28D-718A1E8645FB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C211100C-42F0-40C7-AE91-3FCAA80D79DE}" type="pres">
      <dgm:prSet presAssocID="{F31A9F53-DAAC-4C1C-AD8E-718E0D039F3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0C2D450-E086-4614-A0B7-0BE7AD65A5E8}" type="pres">
      <dgm:prSet presAssocID="{80FB4331-1C6E-4860-80C7-E92D4FD2EDF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4AE9CA1-B054-4DDA-8A9E-BDB02E5E1F7C}" type="pres">
      <dgm:prSet presAssocID="{80FB4331-1C6E-4860-80C7-E92D4FD2EDF7}" presName="gear1srcNode" presStyleLbl="node1" presStyleIdx="0" presStyleCnt="3"/>
      <dgm:spPr/>
      <dgm:t>
        <a:bodyPr/>
        <a:lstStyle/>
        <a:p>
          <a:endParaRPr lang="es-MX"/>
        </a:p>
      </dgm:t>
    </dgm:pt>
    <dgm:pt modelId="{79A4EE8D-93F7-48D2-921B-CF1C153A8CD3}" type="pres">
      <dgm:prSet presAssocID="{80FB4331-1C6E-4860-80C7-E92D4FD2EDF7}" presName="gear1dstNode" presStyleLbl="node1" presStyleIdx="0" presStyleCnt="3"/>
      <dgm:spPr/>
      <dgm:t>
        <a:bodyPr/>
        <a:lstStyle/>
        <a:p>
          <a:endParaRPr lang="es-MX"/>
        </a:p>
      </dgm:t>
    </dgm:pt>
    <dgm:pt modelId="{61C1C6D4-7C1F-4C60-8744-45346F00E158}" type="pres">
      <dgm:prSet presAssocID="{8E3533B4-16F2-4B1F-9787-845AB7C1C38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4A9C7B-4FE2-4C33-AC57-7C9BA9B31B45}" type="pres">
      <dgm:prSet presAssocID="{8E3533B4-16F2-4B1F-9787-845AB7C1C388}" presName="gear2srcNode" presStyleLbl="node1" presStyleIdx="1" presStyleCnt="3"/>
      <dgm:spPr/>
      <dgm:t>
        <a:bodyPr/>
        <a:lstStyle/>
        <a:p>
          <a:endParaRPr lang="es-MX"/>
        </a:p>
      </dgm:t>
    </dgm:pt>
    <dgm:pt modelId="{1A03503C-30D4-441A-BFC7-D40FCD95D700}" type="pres">
      <dgm:prSet presAssocID="{8E3533B4-16F2-4B1F-9787-845AB7C1C388}" presName="gear2dstNode" presStyleLbl="node1" presStyleIdx="1" presStyleCnt="3"/>
      <dgm:spPr/>
      <dgm:t>
        <a:bodyPr/>
        <a:lstStyle/>
        <a:p>
          <a:endParaRPr lang="es-MX"/>
        </a:p>
      </dgm:t>
    </dgm:pt>
    <dgm:pt modelId="{6E3C6AAC-44BB-4B24-9558-1154F29A4DFA}" type="pres">
      <dgm:prSet presAssocID="{2185E817-7233-4BE0-88C6-B19583F28B90}" presName="gear3" presStyleLbl="node1" presStyleIdx="2" presStyleCnt="3"/>
      <dgm:spPr/>
      <dgm:t>
        <a:bodyPr/>
        <a:lstStyle/>
        <a:p>
          <a:endParaRPr lang="es-MX"/>
        </a:p>
      </dgm:t>
    </dgm:pt>
    <dgm:pt modelId="{2922C2FA-3604-4C71-AF4D-D10986F3AFA4}" type="pres">
      <dgm:prSet presAssocID="{2185E817-7233-4BE0-88C6-B19583F28B9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0ABB6D-35A3-4CAD-84E2-55D4FD9E2356}" type="pres">
      <dgm:prSet presAssocID="{2185E817-7233-4BE0-88C6-B19583F28B90}" presName="gear3srcNode" presStyleLbl="node1" presStyleIdx="2" presStyleCnt="3"/>
      <dgm:spPr/>
      <dgm:t>
        <a:bodyPr/>
        <a:lstStyle/>
        <a:p>
          <a:endParaRPr lang="es-MX"/>
        </a:p>
      </dgm:t>
    </dgm:pt>
    <dgm:pt modelId="{23984CAD-4569-407B-AE70-0904B5E70C1B}" type="pres">
      <dgm:prSet presAssocID="{2185E817-7233-4BE0-88C6-B19583F28B90}" presName="gear3dstNode" presStyleLbl="node1" presStyleIdx="2" presStyleCnt="3"/>
      <dgm:spPr/>
      <dgm:t>
        <a:bodyPr/>
        <a:lstStyle/>
        <a:p>
          <a:endParaRPr lang="es-MX"/>
        </a:p>
      </dgm:t>
    </dgm:pt>
    <dgm:pt modelId="{D74BCC0C-F6F9-4BC2-8F9F-4297AD38678F}" type="pres">
      <dgm:prSet presAssocID="{BACA44CB-5C42-417D-93CD-574A1202AE46}" presName="connector1" presStyleLbl="sibTrans2D1" presStyleIdx="0" presStyleCnt="3"/>
      <dgm:spPr/>
      <dgm:t>
        <a:bodyPr/>
        <a:lstStyle/>
        <a:p>
          <a:endParaRPr lang="es-MX"/>
        </a:p>
      </dgm:t>
    </dgm:pt>
    <dgm:pt modelId="{3349F626-C48E-4D1D-818B-065AF5B7B65C}" type="pres">
      <dgm:prSet presAssocID="{1B670D6E-15E5-4580-8D1B-02BDB64AC3D2}" presName="connector2" presStyleLbl="sibTrans2D1" presStyleIdx="1" presStyleCnt="3"/>
      <dgm:spPr/>
      <dgm:t>
        <a:bodyPr/>
        <a:lstStyle/>
        <a:p>
          <a:endParaRPr lang="es-MX"/>
        </a:p>
      </dgm:t>
    </dgm:pt>
    <dgm:pt modelId="{D38F04D8-B0FA-4521-86EB-EEBCF0BD4635}" type="pres">
      <dgm:prSet presAssocID="{A703F6D0-2E89-4324-957E-0DC57ECB46B6}" presName="connector3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AED98C20-FB12-46E9-AE7D-3F31A2C50FEE}" type="presOf" srcId="{2185E817-7233-4BE0-88C6-B19583F28B90}" destId="{6E3C6AAC-44BB-4B24-9558-1154F29A4DFA}" srcOrd="0" destOrd="0" presId="urn:microsoft.com/office/officeart/2005/8/layout/gear1"/>
    <dgm:cxn modelId="{3E294DE7-E29D-4E0F-B20E-D635A376F4A3}" type="presOf" srcId="{8E3533B4-16F2-4B1F-9787-845AB7C1C388}" destId="{61C1C6D4-7C1F-4C60-8744-45346F00E158}" srcOrd="0" destOrd="0" presId="urn:microsoft.com/office/officeart/2005/8/layout/gear1"/>
    <dgm:cxn modelId="{61E7A725-0581-48CE-8301-24C8611C56D7}" srcId="{F31A9F53-DAAC-4C1C-AD8E-718E0D039F3E}" destId="{80FB4331-1C6E-4860-80C7-E92D4FD2EDF7}" srcOrd="0" destOrd="0" parTransId="{7A61540F-ED3F-44B3-B75B-6BDECFF51D20}" sibTransId="{BACA44CB-5C42-417D-93CD-574A1202AE46}"/>
    <dgm:cxn modelId="{B39A359E-5A35-45D2-85BB-F50A2B3A7632}" type="presOf" srcId="{80FB4331-1C6E-4860-80C7-E92D4FD2EDF7}" destId="{79A4EE8D-93F7-48D2-921B-CF1C153A8CD3}" srcOrd="2" destOrd="0" presId="urn:microsoft.com/office/officeart/2005/8/layout/gear1"/>
    <dgm:cxn modelId="{7FE52FA9-4010-41CA-B5D3-4CD1EA0E652C}" srcId="{F31A9F53-DAAC-4C1C-AD8E-718E0D039F3E}" destId="{8E3533B4-16F2-4B1F-9787-845AB7C1C388}" srcOrd="1" destOrd="0" parTransId="{5216FB0F-56F3-4098-A322-6BCA6D85DCA3}" sibTransId="{1B670D6E-15E5-4580-8D1B-02BDB64AC3D2}"/>
    <dgm:cxn modelId="{892F1943-6A55-42DE-A9FE-E91B6DB16248}" type="presOf" srcId="{A703F6D0-2E89-4324-957E-0DC57ECB46B6}" destId="{D38F04D8-B0FA-4521-86EB-EEBCF0BD4635}" srcOrd="0" destOrd="0" presId="urn:microsoft.com/office/officeart/2005/8/layout/gear1"/>
    <dgm:cxn modelId="{4D9B956B-68EA-4F22-B28D-718A1E8645FB}" srcId="{F31A9F53-DAAC-4C1C-AD8E-718E0D039F3E}" destId="{2185E817-7233-4BE0-88C6-B19583F28B90}" srcOrd="2" destOrd="0" parTransId="{9EB021B0-1E9B-4C0F-8375-FDFF35779635}" sibTransId="{A703F6D0-2E89-4324-957E-0DC57ECB46B6}"/>
    <dgm:cxn modelId="{EB55B455-DB93-4EB9-90B9-BC1E8C284669}" type="presOf" srcId="{8E3533B4-16F2-4B1F-9787-845AB7C1C388}" destId="{1A03503C-30D4-441A-BFC7-D40FCD95D700}" srcOrd="2" destOrd="0" presId="urn:microsoft.com/office/officeart/2005/8/layout/gear1"/>
    <dgm:cxn modelId="{5652F383-7446-4504-916B-A27EE6170368}" type="presOf" srcId="{80FB4331-1C6E-4860-80C7-E92D4FD2EDF7}" destId="{04AE9CA1-B054-4DDA-8A9E-BDB02E5E1F7C}" srcOrd="1" destOrd="0" presId="urn:microsoft.com/office/officeart/2005/8/layout/gear1"/>
    <dgm:cxn modelId="{6A8E2F20-0709-4721-9D41-7E61C5874C33}" type="presOf" srcId="{2185E817-7233-4BE0-88C6-B19583F28B90}" destId="{2922C2FA-3604-4C71-AF4D-D10986F3AFA4}" srcOrd="1" destOrd="0" presId="urn:microsoft.com/office/officeart/2005/8/layout/gear1"/>
    <dgm:cxn modelId="{3DD95834-8EB1-450B-92BB-F4C9940D10C2}" type="presOf" srcId="{BACA44CB-5C42-417D-93CD-574A1202AE46}" destId="{D74BCC0C-F6F9-4BC2-8F9F-4297AD38678F}" srcOrd="0" destOrd="0" presId="urn:microsoft.com/office/officeart/2005/8/layout/gear1"/>
    <dgm:cxn modelId="{6EFE9CD3-BA2D-4EE8-A30B-1CE1896698AC}" type="presOf" srcId="{2185E817-7233-4BE0-88C6-B19583F28B90}" destId="{990ABB6D-35A3-4CAD-84E2-55D4FD9E2356}" srcOrd="2" destOrd="0" presId="urn:microsoft.com/office/officeart/2005/8/layout/gear1"/>
    <dgm:cxn modelId="{A12504AF-A357-47D0-92E8-7941DD845904}" type="presOf" srcId="{2185E817-7233-4BE0-88C6-B19583F28B90}" destId="{23984CAD-4569-407B-AE70-0904B5E70C1B}" srcOrd="3" destOrd="0" presId="urn:microsoft.com/office/officeart/2005/8/layout/gear1"/>
    <dgm:cxn modelId="{FCCDEF75-B28F-4029-ADF7-EE88706662B8}" type="presOf" srcId="{1B670D6E-15E5-4580-8D1B-02BDB64AC3D2}" destId="{3349F626-C48E-4D1D-818B-065AF5B7B65C}" srcOrd="0" destOrd="0" presId="urn:microsoft.com/office/officeart/2005/8/layout/gear1"/>
    <dgm:cxn modelId="{6A055A14-1315-4D9B-9A1E-B807564709DB}" type="presOf" srcId="{F31A9F53-DAAC-4C1C-AD8E-718E0D039F3E}" destId="{C211100C-42F0-40C7-AE91-3FCAA80D79DE}" srcOrd="0" destOrd="0" presId="urn:microsoft.com/office/officeart/2005/8/layout/gear1"/>
    <dgm:cxn modelId="{5B67A180-6131-4148-8D9B-B6F8DB2DF0F3}" type="presOf" srcId="{8E3533B4-16F2-4B1F-9787-845AB7C1C388}" destId="{3E4A9C7B-4FE2-4C33-AC57-7C9BA9B31B45}" srcOrd="1" destOrd="0" presId="urn:microsoft.com/office/officeart/2005/8/layout/gear1"/>
    <dgm:cxn modelId="{F12BA6B0-87C2-4757-B443-C660113BCB89}" type="presOf" srcId="{80FB4331-1C6E-4860-80C7-E92D4FD2EDF7}" destId="{00C2D450-E086-4614-A0B7-0BE7AD65A5E8}" srcOrd="0" destOrd="0" presId="urn:microsoft.com/office/officeart/2005/8/layout/gear1"/>
    <dgm:cxn modelId="{47049C5C-3027-4EB9-923B-495041308208}" type="presParOf" srcId="{C211100C-42F0-40C7-AE91-3FCAA80D79DE}" destId="{00C2D450-E086-4614-A0B7-0BE7AD65A5E8}" srcOrd="0" destOrd="0" presId="urn:microsoft.com/office/officeart/2005/8/layout/gear1"/>
    <dgm:cxn modelId="{CB659675-0CB2-4AC8-84C5-6FEFCB547AB2}" type="presParOf" srcId="{C211100C-42F0-40C7-AE91-3FCAA80D79DE}" destId="{04AE9CA1-B054-4DDA-8A9E-BDB02E5E1F7C}" srcOrd="1" destOrd="0" presId="urn:microsoft.com/office/officeart/2005/8/layout/gear1"/>
    <dgm:cxn modelId="{B652D9B7-4078-4E97-A5FE-2CBCC8DA86F9}" type="presParOf" srcId="{C211100C-42F0-40C7-AE91-3FCAA80D79DE}" destId="{79A4EE8D-93F7-48D2-921B-CF1C153A8CD3}" srcOrd="2" destOrd="0" presId="urn:microsoft.com/office/officeart/2005/8/layout/gear1"/>
    <dgm:cxn modelId="{8FED4FD5-C91B-4161-9465-34F38274B4F5}" type="presParOf" srcId="{C211100C-42F0-40C7-AE91-3FCAA80D79DE}" destId="{61C1C6D4-7C1F-4C60-8744-45346F00E158}" srcOrd="3" destOrd="0" presId="urn:microsoft.com/office/officeart/2005/8/layout/gear1"/>
    <dgm:cxn modelId="{3256033D-530A-4271-8EA2-9159818E4890}" type="presParOf" srcId="{C211100C-42F0-40C7-AE91-3FCAA80D79DE}" destId="{3E4A9C7B-4FE2-4C33-AC57-7C9BA9B31B45}" srcOrd="4" destOrd="0" presId="urn:microsoft.com/office/officeart/2005/8/layout/gear1"/>
    <dgm:cxn modelId="{8EBE65FB-C80D-4BDC-99F8-5ED5CDCF25CF}" type="presParOf" srcId="{C211100C-42F0-40C7-AE91-3FCAA80D79DE}" destId="{1A03503C-30D4-441A-BFC7-D40FCD95D700}" srcOrd="5" destOrd="0" presId="urn:microsoft.com/office/officeart/2005/8/layout/gear1"/>
    <dgm:cxn modelId="{841F949D-114C-410B-B445-C954687956EE}" type="presParOf" srcId="{C211100C-42F0-40C7-AE91-3FCAA80D79DE}" destId="{6E3C6AAC-44BB-4B24-9558-1154F29A4DFA}" srcOrd="6" destOrd="0" presId="urn:microsoft.com/office/officeart/2005/8/layout/gear1"/>
    <dgm:cxn modelId="{C67CB35E-35DA-4D49-80A7-12B1B7329248}" type="presParOf" srcId="{C211100C-42F0-40C7-AE91-3FCAA80D79DE}" destId="{2922C2FA-3604-4C71-AF4D-D10986F3AFA4}" srcOrd="7" destOrd="0" presId="urn:microsoft.com/office/officeart/2005/8/layout/gear1"/>
    <dgm:cxn modelId="{A82554C6-E375-4FFC-A91E-1DF67E162899}" type="presParOf" srcId="{C211100C-42F0-40C7-AE91-3FCAA80D79DE}" destId="{990ABB6D-35A3-4CAD-84E2-55D4FD9E2356}" srcOrd="8" destOrd="0" presId="urn:microsoft.com/office/officeart/2005/8/layout/gear1"/>
    <dgm:cxn modelId="{35F856F2-857E-405D-A855-85EB7B9DBA1F}" type="presParOf" srcId="{C211100C-42F0-40C7-AE91-3FCAA80D79DE}" destId="{23984CAD-4569-407B-AE70-0904B5E70C1B}" srcOrd="9" destOrd="0" presId="urn:microsoft.com/office/officeart/2005/8/layout/gear1"/>
    <dgm:cxn modelId="{0F308ED1-6AAD-4049-88A8-1B4113894E1A}" type="presParOf" srcId="{C211100C-42F0-40C7-AE91-3FCAA80D79DE}" destId="{D74BCC0C-F6F9-4BC2-8F9F-4297AD38678F}" srcOrd="10" destOrd="0" presId="urn:microsoft.com/office/officeart/2005/8/layout/gear1"/>
    <dgm:cxn modelId="{AC081A08-396E-4349-A43E-F8FAF0146872}" type="presParOf" srcId="{C211100C-42F0-40C7-AE91-3FCAA80D79DE}" destId="{3349F626-C48E-4D1D-818B-065AF5B7B65C}" srcOrd="11" destOrd="0" presId="urn:microsoft.com/office/officeart/2005/8/layout/gear1"/>
    <dgm:cxn modelId="{2BC32682-060E-46CC-8F6A-8EC347C584AE}" type="presParOf" srcId="{C211100C-42F0-40C7-AE91-3FCAA80D79DE}" destId="{D38F04D8-B0FA-4521-86EB-EEBCF0BD463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A60E64-C006-40CC-97A8-678156D103E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55822EE-15DA-42AC-92B7-3A8D6407056D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MX" b="1" dirty="0" smtClean="0"/>
            <a:t>Organización. </a:t>
          </a:r>
          <a:r>
            <a:rPr lang="es-MX" dirty="0" smtClean="0"/>
            <a:t>Conformación y Operación del Ayuntamiento.</a:t>
          </a:r>
          <a:endParaRPr lang="es-MX" b="0" dirty="0"/>
        </a:p>
      </dgm:t>
    </dgm:pt>
    <dgm:pt modelId="{91C6A884-B5BB-4B6F-B455-73C98F3A5437}" type="parTrans" cxnId="{99B2D612-0D31-44B2-AFD4-7202E2989BBF}">
      <dgm:prSet/>
      <dgm:spPr/>
      <dgm:t>
        <a:bodyPr/>
        <a:lstStyle/>
        <a:p>
          <a:endParaRPr lang="es-MX"/>
        </a:p>
      </dgm:t>
    </dgm:pt>
    <dgm:pt modelId="{2197BA5C-2F08-4C85-9023-1DCE4BF009CE}" type="sibTrans" cxnId="{99B2D612-0D31-44B2-AFD4-7202E2989BBF}">
      <dgm:prSet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MX"/>
        </a:p>
      </dgm:t>
    </dgm:pt>
    <dgm:pt modelId="{EFF7BD6C-CE2B-4B11-AB6E-0117C2E2A66B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MX" b="1" dirty="0" smtClean="0"/>
            <a:t>Planeación. </a:t>
          </a:r>
          <a:r>
            <a:rPr lang="es-MX" dirty="0" smtClean="0"/>
            <a:t>Planes y Programas.</a:t>
          </a:r>
          <a:endParaRPr lang="es-MX" b="0" dirty="0"/>
        </a:p>
      </dgm:t>
    </dgm:pt>
    <dgm:pt modelId="{47A709F3-71DD-4FA9-A539-5F9193408DF8}" type="parTrans" cxnId="{EB313394-0354-4009-B2F7-70B16636FAA3}">
      <dgm:prSet/>
      <dgm:spPr/>
      <dgm:t>
        <a:bodyPr/>
        <a:lstStyle/>
        <a:p>
          <a:endParaRPr lang="es-MX"/>
        </a:p>
      </dgm:t>
    </dgm:pt>
    <dgm:pt modelId="{802D6272-F50E-4202-BBAB-38E5DE2A5616}" type="sibTrans" cxnId="{EB313394-0354-4009-B2F7-70B16636FAA3}">
      <dgm:prSet/>
      <dgm:spPr/>
      <dgm:t>
        <a:bodyPr/>
        <a:lstStyle/>
        <a:p>
          <a:endParaRPr lang="es-MX"/>
        </a:p>
      </dgm:t>
    </dgm:pt>
    <dgm:pt modelId="{E9AC594B-75CE-406E-8EE4-C740C20D84A6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MX" b="1" dirty="0" smtClean="0"/>
            <a:t>Marco regulatorio y situación legal. </a:t>
          </a:r>
          <a:r>
            <a:rPr lang="es-MX" dirty="0" smtClean="0"/>
            <a:t>Disposiciones jurídicas.</a:t>
          </a:r>
          <a:endParaRPr lang="es-MX" b="0" dirty="0"/>
        </a:p>
      </dgm:t>
    </dgm:pt>
    <dgm:pt modelId="{F3912534-7DD0-43C4-A76F-2E77A5D0BED0}" type="parTrans" cxnId="{A55BC6D7-9038-4B59-9690-972ADA4DD9BC}">
      <dgm:prSet/>
      <dgm:spPr/>
      <dgm:t>
        <a:bodyPr/>
        <a:lstStyle/>
        <a:p>
          <a:endParaRPr lang="es-MX"/>
        </a:p>
      </dgm:t>
    </dgm:pt>
    <dgm:pt modelId="{5A4DA1B6-9C31-446D-BE71-FF6B5D63506C}" type="sibTrans" cxnId="{A55BC6D7-9038-4B59-9690-972ADA4DD9BC}">
      <dgm:prSet/>
      <dgm:spPr/>
      <dgm:t>
        <a:bodyPr/>
        <a:lstStyle/>
        <a:p>
          <a:endParaRPr lang="es-MX"/>
        </a:p>
      </dgm:t>
    </dgm:pt>
    <dgm:pt modelId="{43309E19-2DBA-42A5-9830-A1DA54BE4F9C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MX" b="1" dirty="0" smtClean="0"/>
            <a:t>Financiera. </a:t>
          </a:r>
          <a:r>
            <a:rPr lang="es-MX" dirty="0" smtClean="0"/>
            <a:t>Información Presupuestal y Contable.</a:t>
          </a:r>
          <a:endParaRPr lang="es-MX" b="0" dirty="0"/>
        </a:p>
      </dgm:t>
    </dgm:pt>
    <dgm:pt modelId="{6F532219-74B4-4B81-8334-A6D72698A457}" type="parTrans" cxnId="{87E83182-D1D1-4AAA-AA5B-F911EE637EC5}">
      <dgm:prSet/>
      <dgm:spPr/>
      <dgm:t>
        <a:bodyPr/>
        <a:lstStyle/>
        <a:p>
          <a:endParaRPr lang="es-MX"/>
        </a:p>
      </dgm:t>
    </dgm:pt>
    <dgm:pt modelId="{2C43E202-1DD3-45EE-A756-C3CBA77FF4A7}" type="sibTrans" cxnId="{87E83182-D1D1-4AAA-AA5B-F911EE637EC5}">
      <dgm:prSet/>
      <dgm:spPr/>
      <dgm:t>
        <a:bodyPr/>
        <a:lstStyle/>
        <a:p>
          <a:endParaRPr lang="es-MX"/>
        </a:p>
      </dgm:t>
    </dgm:pt>
    <dgm:pt modelId="{F43CA6EE-CFF5-48CC-A038-7C82DC492F6C}" type="pres">
      <dgm:prSet presAssocID="{B7A60E64-C006-40CC-97A8-678156D103E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75B625D7-9493-4170-9413-52BD29267925}" type="pres">
      <dgm:prSet presAssocID="{B7A60E64-C006-40CC-97A8-678156D103EF}" presName="Name1" presStyleCnt="0"/>
      <dgm:spPr/>
    </dgm:pt>
    <dgm:pt modelId="{1B7E7DDA-D587-445B-B17F-391FF9E3520A}" type="pres">
      <dgm:prSet presAssocID="{B7A60E64-C006-40CC-97A8-678156D103EF}" presName="cycle" presStyleCnt="0"/>
      <dgm:spPr/>
    </dgm:pt>
    <dgm:pt modelId="{472C3767-2AA1-41DA-A045-A6B70353EB4F}" type="pres">
      <dgm:prSet presAssocID="{B7A60E64-C006-40CC-97A8-678156D103EF}" presName="srcNode" presStyleLbl="node1" presStyleIdx="0" presStyleCnt="4"/>
      <dgm:spPr/>
    </dgm:pt>
    <dgm:pt modelId="{16C88FE3-2204-4375-8F64-57C27B32E383}" type="pres">
      <dgm:prSet presAssocID="{B7A60E64-C006-40CC-97A8-678156D103EF}" presName="conn" presStyleLbl="parChTrans1D2" presStyleIdx="0" presStyleCnt="1"/>
      <dgm:spPr/>
      <dgm:t>
        <a:bodyPr/>
        <a:lstStyle/>
        <a:p>
          <a:endParaRPr lang="es-MX"/>
        </a:p>
      </dgm:t>
    </dgm:pt>
    <dgm:pt modelId="{B17BD139-9746-40CE-8E7E-898D08E24D5D}" type="pres">
      <dgm:prSet presAssocID="{B7A60E64-C006-40CC-97A8-678156D103EF}" presName="extraNode" presStyleLbl="node1" presStyleIdx="0" presStyleCnt="4"/>
      <dgm:spPr/>
    </dgm:pt>
    <dgm:pt modelId="{67FFED4C-606B-46FB-BE03-7DDE5FB3022D}" type="pres">
      <dgm:prSet presAssocID="{B7A60E64-C006-40CC-97A8-678156D103EF}" presName="dstNode" presStyleLbl="node1" presStyleIdx="0" presStyleCnt="4"/>
      <dgm:spPr/>
    </dgm:pt>
    <dgm:pt modelId="{2949543E-83E2-4EDB-A45C-1C2964A483F9}" type="pres">
      <dgm:prSet presAssocID="{A55822EE-15DA-42AC-92B7-3A8D6407056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441B327-F44E-40EE-861A-D6EFA105141E}" type="pres">
      <dgm:prSet presAssocID="{A55822EE-15DA-42AC-92B7-3A8D6407056D}" presName="accent_1" presStyleCnt="0"/>
      <dgm:spPr/>
    </dgm:pt>
    <dgm:pt modelId="{E6E87D65-B8AE-452D-AD67-7CCC0BC1C9D8}" type="pres">
      <dgm:prSet presAssocID="{A55822EE-15DA-42AC-92B7-3A8D6407056D}" presName="accentRepeatNode" presStyleLbl="solidFgAcc1" presStyleIdx="0" presStyleCnt="4"/>
      <dgm:spPr>
        <a:ln>
          <a:solidFill>
            <a:schemeClr val="accent2">
              <a:lumMod val="50000"/>
            </a:schemeClr>
          </a:solidFill>
        </a:ln>
      </dgm:spPr>
    </dgm:pt>
    <dgm:pt modelId="{75CA2AC4-62E4-47CB-B2F3-1B1228633641}" type="pres">
      <dgm:prSet presAssocID="{EFF7BD6C-CE2B-4B11-AB6E-0117C2E2A66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239FD1C-5BB7-4C8E-97DB-8439B41181AF}" type="pres">
      <dgm:prSet presAssocID="{EFF7BD6C-CE2B-4B11-AB6E-0117C2E2A66B}" presName="accent_2" presStyleCnt="0"/>
      <dgm:spPr/>
    </dgm:pt>
    <dgm:pt modelId="{D3B8C33F-B1E5-481B-9425-D097277FF08A}" type="pres">
      <dgm:prSet presAssocID="{EFF7BD6C-CE2B-4B11-AB6E-0117C2E2A66B}" presName="accentRepeatNode" presStyleLbl="solidFgAcc1" presStyleIdx="1" presStyleCnt="4"/>
      <dgm:spPr>
        <a:ln>
          <a:solidFill>
            <a:schemeClr val="accent2">
              <a:lumMod val="50000"/>
            </a:schemeClr>
          </a:solidFill>
        </a:ln>
      </dgm:spPr>
    </dgm:pt>
    <dgm:pt modelId="{65B5CC77-E802-49F3-8A13-74BACDDDA0D8}" type="pres">
      <dgm:prSet presAssocID="{E9AC594B-75CE-406E-8EE4-C740C20D84A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1F2036C-91FF-4626-B451-C57FEA122182}" type="pres">
      <dgm:prSet presAssocID="{E9AC594B-75CE-406E-8EE4-C740C20D84A6}" presName="accent_3" presStyleCnt="0"/>
      <dgm:spPr/>
    </dgm:pt>
    <dgm:pt modelId="{9175287B-5D72-40DF-8D68-2376B6CEF71C}" type="pres">
      <dgm:prSet presAssocID="{E9AC594B-75CE-406E-8EE4-C740C20D84A6}" presName="accentRepeatNode" presStyleLbl="solidFgAcc1" presStyleIdx="2" presStyleCnt="4"/>
      <dgm:spPr>
        <a:ln>
          <a:solidFill>
            <a:schemeClr val="accent2">
              <a:lumMod val="50000"/>
            </a:schemeClr>
          </a:solidFill>
        </a:ln>
      </dgm:spPr>
    </dgm:pt>
    <dgm:pt modelId="{AE1B9962-C939-4D02-96AF-CFD59A012E71}" type="pres">
      <dgm:prSet presAssocID="{43309E19-2DBA-42A5-9830-A1DA54BE4F9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4433AF-043C-418D-8318-B4776C18C467}" type="pres">
      <dgm:prSet presAssocID="{43309E19-2DBA-42A5-9830-A1DA54BE4F9C}" presName="accent_4" presStyleCnt="0"/>
      <dgm:spPr/>
    </dgm:pt>
    <dgm:pt modelId="{C3D38DE3-FE70-4CCE-95C4-B619D2A21F7A}" type="pres">
      <dgm:prSet presAssocID="{43309E19-2DBA-42A5-9830-A1DA54BE4F9C}" presName="accentRepeatNode" presStyleLbl="solidFgAcc1" presStyleIdx="3" presStyleCnt="4"/>
      <dgm:spPr>
        <a:ln>
          <a:solidFill>
            <a:schemeClr val="accent2">
              <a:lumMod val="50000"/>
            </a:schemeClr>
          </a:solidFill>
        </a:ln>
      </dgm:spPr>
    </dgm:pt>
  </dgm:ptLst>
  <dgm:cxnLst>
    <dgm:cxn modelId="{87E83182-D1D1-4AAA-AA5B-F911EE637EC5}" srcId="{B7A60E64-C006-40CC-97A8-678156D103EF}" destId="{43309E19-2DBA-42A5-9830-A1DA54BE4F9C}" srcOrd="3" destOrd="0" parTransId="{6F532219-74B4-4B81-8334-A6D72698A457}" sibTransId="{2C43E202-1DD3-45EE-A756-C3CBA77FF4A7}"/>
    <dgm:cxn modelId="{92FEE3E6-D749-4FBC-838A-A20C54226AC1}" type="presOf" srcId="{43309E19-2DBA-42A5-9830-A1DA54BE4F9C}" destId="{AE1B9962-C939-4D02-96AF-CFD59A012E71}" srcOrd="0" destOrd="0" presId="urn:microsoft.com/office/officeart/2008/layout/VerticalCurvedList"/>
    <dgm:cxn modelId="{EB4FF04E-D877-4CB3-9C0E-FE624204B1A9}" type="presOf" srcId="{B7A60E64-C006-40CC-97A8-678156D103EF}" destId="{F43CA6EE-CFF5-48CC-A038-7C82DC492F6C}" srcOrd="0" destOrd="0" presId="urn:microsoft.com/office/officeart/2008/layout/VerticalCurvedList"/>
    <dgm:cxn modelId="{8AABB4E9-64DF-44F8-97B0-1482E7D64E6F}" type="presOf" srcId="{2197BA5C-2F08-4C85-9023-1DCE4BF009CE}" destId="{16C88FE3-2204-4375-8F64-57C27B32E383}" srcOrd="0" destOrd="0" presId="urn:microsoft.com/office/officeart/2008/layout/VerticalCurvedList"/>
    <dgm:cxn modelId="{BF420D11-6F82-4BDE-9293-CBAA5471D1D7}" type="presOf" srcId="{E9AC594B-75CE-406E-8EE4-C740C20D84A6}" destId="{65B5CC77-E802-49F3-8A13-74BACDDDA0D8}" srcOrd="0" destOrd="0" presId="urn:microsoft.com/office/officeart/2008/layout/VerticalCurvedList"/>
    <dgm:cxn modelId="{A28316BD-EA99-485A-8624-1789FF30C0F5}" type="presOf" srcId="{EFF7BD6C-CE2B-4B11-AB6E-0117C2E2A66B}" destId="{75CA2AC4-62E4-47CB-B2F3-1B1228633641}" srcOrd="0" destOrd="0" presId="urn:microsoft.com/office/officeart/2008/layout/VerticalCurvedList"/>
    <dgm:cxn modelId="{A55BC6D7-9038-4B59-9690-972ADA4DD9BC}" srcId="{B7A60E64-C006-40CC-97A8-678156D103EF}" destId="{E9AC594B-75CE-406E-8EE4-C740C20D84A6}" srcOrd="2" destOrd="0" parTransId="{F3912534-7DD0-43C4-A76F-2E77A5D0BED0}" sibTransId="{5A4DA1B6-9C31-446D-BE71-FF6B5D63506C}"/>
    <dgm:cxn modelId="{99B2D612-0D31-44B2-AFD4-7202E2989BBF}" srcId="{B7A60E64-C006-40CC-97A8-678156D103EF}" destId="{A55822EE-15DA-42AC-92B7-3A8D6407056D}" srcOrd="0" destOrd="0" parTransId="{91C6A884-B5BB-4B6F-B455-73C98F3A5437}" sibTransId="{2197BA5C-2F08-4C85-9023-1DCE4BF009CE}"/>
    <dgm:cxn modelId="{17350C95-D212-452F-9EAF-A68A047F1C52}" type="presOf" srcId="{A55822EE-15DA-42AC-92B7-3A8D6407056D}" destId="{2949543E-83E2-4EDB-A45C-1C2964A483F9}" srcOrd="0" destOrd="0" presId="urn:microsoft.com/office/officeart/2008/layout/VerticalCurvedList"/>
    <dgm:cxn modelId="{EB313394-0354-4009-B2F7-70B16636FAA3}" srcId="{B7A60E64-C006-40CC-97A8-678156D103EF}" destId="{EFF7BD6C-CE2B-4B11-AB6E-0117C2E2A66B}" srcOrd="1" destOrd="0" parTransId="{47A709F3-71DD-4FA9-A539-5F9193408DF8}" sibTransId="{802D6272-F50E-4202-BBAB-38E5DE2A5616}"/>
    <dgm:cxn modelId="{50AFB195-F84E-410B-A62B-363C60EC15E6}" type="presParOf" srcId="{F43CA6EE-CFF5-48CC-A038-7C82DC492F6C}" destId="{75B625D7-9493-4170-9413-52BD29267925}" srcOrd="0" destOrd="0" presId="urn:microsoft.com/office/officeart/2008/layout/VerticalCurvedList"/>
    <dgm:cxn modelId="{A3F5EAA5-9E4B-45D0-803B-9C1D35F85FB4}" type="presParOf" srcId="{75B625D7-9493-4170-9413-52BD29267925}" destId="{1B7E7DDA-D587-445B-B17F-391FF9E3520A}" srcOrd="0" destOrd="0" presId="urn:microsoft.com/office/officeart/2008/layout/VerticalCurvedList"/>
    <dgm:cxn modelId="{B547C39B-C209-4A71-B56E-E4E8A80B6BC4}" type="presParOf" srcId="{1B7E7DDA-D587-445B-B17F-391FF9E3520A}" destId="{472C3767-2AA1-41DA-A045-A6B70353EB4F}" srcOrd="0" destOrd="0" presId="urn:microsoft.com/office/officeart/2008/layout/VerticalCurvedList"/>
    <dgm:cxn modelId="{6B3AB577-940E-40B9-A282-3A4FCF4BBEF7}" type="presParOf" srcId="{1B7E7DDA-D587-445B-B17F-391FF9E3520A}" destId="{16C88FE3-2204-4375-8F64-57C27B32E383}" srcOrd="1" destOrd="0" presId="urn:microsoft.com/office/officeart/2008/layout/VerticalCurvedList"/>
    <dgm:cxn modelId="{3A1D88DB-40FD-4BEA-AD4B-E00A0F9ACFBD}" type="presParOf" srcId="{1B7E7DDA-D587-445B-B17F-391FF9E3520A}" destId="{B17BD139-9746-40CE-8E7E-898D08E24D5D}" srcOrd="2" destOrd="0" presId="urn:microsoft.com/office/officeart/2008/layout/VerticalCurvedList"/>
    <dgm:cxn modelId="{2B6B9C55-17D8-4C48-AEF6-A2EE74C21F9D}" type="presParOf" srcId="{1B7E7DDA-D587-445B-B17F-391FF9E3520A}" destId="{67FFED4C-606B-46FB-BE03-7DDE5FB3022D}" srcOrd="3" destOrd="0" presId="urn:microsoft.com/office/officeart/2008/layout/VerticalCurvedList"/>
    <dgm:cxn modelId="{917C6A2D-A437-4FB4-A485-9A8B95EA8FF3}" type="presParOf" srcId="{75B625D7-9493-4170-9413-52BD29267925}" destId="{2949543E-83E2-4EDB-A45C-1C2964A483F9}" srcOrd="1" destOrd="0" presId="urn:microsoft.com/office/officeart/2008/layout/VerticalCurvedList"/>
    <dgm:cxn modelId="{E04186BC-D68B-4BCB-B956-EBB79C7CB0B2}" type="presParOf" srcId="{75B625D7-9493-4170-9413-52BD29267925}" destId="{C441B327-F44E-40EE-861A-D6EFA105141E}" srcOrd="2" destOrd="0" presId="urn:microsoft.com/office/officeart/2008/layout/VerticalCurvedList"/>
    <dgm:cxn modelId="{8032A1EE-F8A4-4DC6-B761-7BE140EFF92B}" type="presParOf" srcId="{C441B327-F44E-40EE-861A-D6EFA105141E}" destId="{E6E87D65-B8AE-452D-AD67-7CCC0BC1C9D8}" srcOrd="0" destOrd="0" presId="urn:microsoft.com/office/officeart/2008/layout/VerticalCurvedList"/>
    <dgm:cxn modelId="{E702B10F-B578-4381-BC49-5F50C4FB3077}" type="presParOf" srcId="{75B625D7-9493-4170-9413-52BD29267925}" destId="{75CA2AC4-62E4-47CB-B2F3-1B1228633641}" srcOrd="3" destOrd="0" presId="urn:microsoft.com/office/officeart/2008/layout/VerticalCurvedList"/>
    <dgm:cxn modelId="{B1003B25-C7C1-47D7-AA0D-1D095F00DE9B}" type="presParOf" srcId="{75B625D7-9493-4170-9413-52BD29267925}" destId="{D239FD1C-5BB7-4C8E-97DB-8439B41181AF}" srcOrd="4" destOrd="0" presId="urn:microsoft.com/office/officeart/2008/layout/VerticalCurvedList"/>
    <dgm:cxn modelId="{6172A573-0637-496D-8799-4C5EC056B149}" type="presParOf" srcId="{D239FD1C-5BB7-4C8E-97DB-8439B41181AF}" destId="{D3B8C33F-B1E5-481B-9425-D097277FF08A}" srcOrd="0" destOrd="0" presId="urn:microsoft.com/office/officeart/2008/layout/VerticalCurvedList"/>
    <dgm:cxn modelId="{0DC77BED-C3E7-4D27-ACB5-D899A9FBAF88}" type="presParOf" srcId="{75B625D7-9493-4170-9413-52BD29267925}" destId="{65B5CC77-E802-49F3-8A13-74BACDDDA0D8}" srcOrd="5" destOrd="0" presId="urn:microsoft.com/office/officeart/2008/layout/VerticalCurvedList"/>
    <dgm:cxn modelId="{2D8D7C26-3652-4248-A277-8C6DFD864ED4}" type="presParOf" srcId="{75B625D7-9493-4170-9413-52BD29267925}" destId="{61F2036C-91FF-4626-B451-C57FEA122182}" srcOrd="6" destOrd="0" presId="urn:microsoft.com/office/officeart/2008/layout/VerticalCurvedList"/>
    <dgm:cxn modelId="{BFAE6B19-04FA-46EB-A4AF-5C52D6375205}" type="presParOf" srcId="{61F2036C-91FF-4626-B451-C57FEA122182}" destId="{9175287B-5D72-40DF-8D68-2376B6CEF71C}" srcOrd="0" destOrd="0" presId="urn:microsoft.com/office/officeart/2008/layout/VerticalCurvedList"/>
    <dgm:cxn modelId="{3257468F-033E-41BF-981B-AF10F11E8902}" type="presParOf" srcId="{75B625D7-9493-4170-9413-52BD29267925}" destId="{AE1B9962-C939-4D02-96AF-CFD59A012E71}" srcOrd="7" destOrd="0" presId="urn:microsoft.com/office/officeart/2008/layout/VerticalCurvedList"/>
    <dgm:cxn modelId="{A8CF5465-22D8-4E89-A029-5652814E24C7}" type="presParOf" srcId="{75B625D7-9493-4170-9413-52BD29267925}" destId="{834433AF-043C-418D-8318-B4776C18C467}" srcOrd="8" destOrd="0" presId="urn:microsoft.com/office/officeart/2008/layout/VerticalCurvedList"/>
    <dgm:cxn modelId="{52DC7008-0FF4-42DD-9EBC-54EA5C2CDF24}" type="presParOf" srcId="{834433AF-043C-418D-8318-B4776C18C467}" destId="{C3D38DE3-FE70-4CCE-95C4-B619D2A21F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A60E64-C006-40CC-97A8-678156D103E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55822EE-15DA-42AC-92B7-3A8D6407056D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MX" b="1" dirty="0" smtClean="0"/>
            <a:t>Administrativa. </a:t>
          </a:r>
          <a:r>
            <a:rPr lang="es-MX" dirty="0" smtClean="0"/>
            <a:t>Toda la documentación de la operación.</a:t>
          </a:r>
          <a:endParaRPr lang="es-MX" b="0" dirty="0"/>
        </a:p>
      </dgm:t>
    </dgm:pt>
    <dgm:pt modelId="{91C6A884-B5BB-4B6F-B455-73C98F3A5437}" type="parTrans" cxnId="{99B2D612-0D31-44B2-AFD4-7202E2989BBF}">
      <dgm:prSet/>
      <dgm:spPr/>
      <dgm:t>
        <a:bodyPr/>
        <a:lstStyle/>
        <a:p>
          <a:endParaRPr lang="es-MX"/>
        </a:p>
      </dgm:t>
    </dgm:pt>
    <dgm:pt modelId="{2197BA5C-2F08-4C85-9023-1DCE4BF009CE}" type="sibTrans" cxnId="{99B2D612-0D31-44B2-AFD4-7202E2989BBF}">
      <dgm:prSet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MX"/>
        </a:p>
      </dgm:t>
    </dgm:pt>
    <dgm:pt modelId="{EFF7BD6C-CE2B-4B11-AB6E-0117C2E2A66B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MX" b="1" dirty="0" smtClean="0"/>
            <a:t>Obra Pública. </a:t>
          </a:r>
          <a:r>
            <a:rPr lang="es-MX" dirty="0" smtClean="0"/>
            <a:t>Expedientes técnicos.</a:t>
          </a:r>
          <a:endParaRPr lang="es-MX" b="0" dirty="0"/>
        </a:p>
      </dgm:t>
    </dgm:pt>
    <dgm:pt modelId="{47A709F3-71DD-4FA9-A539-5F9193408DF8}" type="parTrans" cxnId="{EB313394-0354-4009-B2F7-70B16636FAA3}">
      <dgm:prSet/>
      <dgm:spPr/>
      <dgm:t>
        <a:bodyPr/>
        <a:lstStyle/>
        <a:p>
          <a:endParaRPr lang="es-MX"/>
        </a:p>
      </dgm:t>
    </dgm:pt>
    <dgm:pt modelId="{802D6272-F50E-4202-BBAB-38E5DE2A5616}" type="sibTrans" cxnId="{EB313394-0354-4009-B2F7-70B16636FAA3}">
      <dgm:prSet/>
      <dgm:spPr/>
      <dgm:t>
        <a:bodyPr/>
        <a:lstStyle/>
        <a:p>
          <a:endParaRPr lang="es-MX"/>
        </a:p>
      </dgm:t>
    </dgm:pt>
    <dgm:pt modelId="{E9AC594B-75CE-406E-8EE4-C740C20D84A6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MX" b="1" dirty="0" smtClean="0"/>
            <a:t>Transparencia. </a:t>
          </a:r>
          <a:r>
            <a:rPr lang="es-MX" dirty="0" smtClean="0"/>
            <a:t>Asuntos pendientes de atender y el cumplimiento en la materia.</a:t>
          </a:r>
          <a:endParaRPr lang="es-MX" b="0" dirty="0"/>
        </a:p>
      </dgm:t>
    </dgm:pt>
    <dgm:pt modelId="{F3912534-7DD0-43C4-A76F-2E77A5D0BED0}" type="parTrans" cxnId="{A55BC6D7-9038-4B59-9690-972ADA4DD9BC}">
      <dgm:prSet/>
      <dgm:spPr/>
      <dgm:t>
        <a:bodyPr/>
        <a:lstStyle/>
        <a:p>
          <a:endParaRPr lang="es-MX"/>
        </a:p>
      </dgm:t>
    </dgm:pt>
    <dgm:pt modelId="{5A4DA1B6-9C31-446D-BE71-FF6B5D63506C}" type="sibTrans" cxnId="{A55BC6D7-9038-4B59-9690-972ADA4DD9BC}">
      <dgm:prSet/>
      <dgm:spPr/>
      <dgm:t>
        <a:bodyPr/>
        <a:lstStyle/>
        <a:p>
          <a:endParaRPr lang="es-MX"/>
        </a:p>
      </dgm:t>
    </dgm:pt>
    <dgm:pt modelId="{43309E19-2DBA-42A5-9830-A1DA54BE4F9C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MX" b="1" dirty="0" smtClean="0"/>
            <a:t>Compromisos Institucionales. </a:t>
          </a:r>
          <a:r>
            <a:rPr lang="es-MX" dirty="0" smtClean="0"/>
            <a:t>Atenciones prioritarias en los 90 días posteriores al evento de la entrega.</a:t>
          </a:r>
          <a:endParaRPr lang="es-MX" b="0" dirty="0"/>
        </a:p>
      </dgm:t>
    </dgm:pt>
    <dgm:pt modelId="{6F532219-74B4-4B81-8334-A6D72698A457}" type="parTrans" cxnId="{87E83182-D1D1-4AAA-AA5B-F911EE637EC5}">
      <dgm:prSet/>
      <dgm:spPr/>
      <dgm:t>
        <a:bodyPr/>
        <a:lstStyle/>
        <a:p>
          <a:endParaRPr lang="es-MX"/>
        </a:p>
      </dgm:t>
    </dgm:pt>
    <dgm:pt modelId="{2C43E202-1DD3-45EE-A756-C3CBA77FF4A7}" type="sibTrans" cxnId="{87E83182-D1D1-4AAA-AA5B-F911EE637EC5}">
      <dgm:prSet/>
      <dgm:spPr/>
      <dgm:t>
        <a:bodyPr/>
        <a:lstStyle/>
        <a:p>
          <a:endParaRPr lang="es-MX"/>
        </a:p>
      </dgm:t>
    </dgm:pt>
    <dgm:pt modelId="{F43CA6EE-CFF5-48CC-A038-7C82DC492F6C}" type="pres">
      <dgm:prSet presAssocID="{B7A60E64-C006-40CC-97A8-678156D103E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75B625D7-9493-4170-9413-52BD29267925}" type="pres">
      <dgm:prSet presAssocID="{B7A60E64-C006-40CC-97A8-678156D103EF}" presName="Name1" presStyleCnt="0"/>
      <dgm:spPr/>
    </dgm:pt>
    <dgm:pt modelId="{1B7E7DDA-D587-445B-B17F-391FF9E3520A}" type="pres">
      <dgm:prSet presAssocID="{B7A60E64-C006-40CC-97A8-678156D103EF}" presName="cycle" presStyleCnt="0"/>
      <dgm:spPr/>
    </dgm:pt>
    <dgm:pt modelId="{472C3767-2AA1-41DA-A045-A6B70353EB4F}" type="pres">
      <dgm:prSet presAssocID="{B7A60E64-C006-40CC-97A8-678156D103EF}" presName="srcNode" presStyleLbl="node1" presStyleIdx="0" presStyleCnt="4"/>
      <dgm:spPr/>
    </dgm:pt>
    <dgm:pt modelId="{16C88FE3-2204-4375-8F64-57C27B32E383}" type="pres">
      <dgm:prSet presAssocID="{B7A60E64-C006-40CC-97A8-678156D103EF}" presName="conn" presStyleLbl="parChTrans1D2" presStyleIdx="0" presStyleCnt="1"/>
      <dgm:spPr/>
      <dgm:t>
        <a:bodyPr/>
        <a:lstStyle/>
        <a:p>
          <a:endParaRPr lang="es-MX"/>
        </a:p>
      </dgm:t>
    </dgm:pt>
    <dgm:pt modelId="{B17BD139-9746-40CE-8E7E-898D08E24D5D}" type="pres">
      <dgm:prSet presAssocID="{B7A60E64-C006-40CC-97A8-678156D103EF}" presName="extraNode" presStyleLbl="node1" presStyleIdx="0" presStyleCnt="4"/>
      <dgm:spPr/>
    </dgm:pt>
    <dgm:pt modelId="{67FFED4C-606B-46FB-BE03-7DDE5FB3022D}" type="pres">
      <dgm:prSet presAssocID="{B7A60E64-C006-40CC-97A8-678156D103EF}" presName="dstNode" presStyleLbl="node1" presStyleIdx="0" presStyleCnt="4"/>
      <dgm:spPr/>
    </dgm:pt>
    <dgm:pt modelId="{2949543E-83E2-4EDB-A45C-1C2964A483F9}" type="pres">
      <dgm:prSet presAssocID="{A55822EE-15DA-42AC-92B7-3A8D6407056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441B327-F44E-40EE-861A-D6EFA105141E}" type="pres">
      <dgm:prSet presAssocID="{A55822EE-15DA-42AC-92B7-3A8D6407056D}" presName="accent_1" presStyleCnt="0"/>
      <dgm:spPr/>
    </dgm:pt>
    <dgm:pt modelId="{E6E87D65-B8AE-452D-AD67-7CCC0BC1C9D8}" type="pres">
      <dgm:prSet presAssocID="{A55822EE-15DA-42AC-92B7-3A8D6407056D}" presName="accentRepeatNode" presStyleLbl="solidFgAcc1" presStyleIdx="0" presStyleCnt="4"/>
      <dgm:spPr>
        <a:ln>
          <a:solidFill>
            <a:schemeClr val="accent2">
              <a:lumMod val="50000"/>
            </a:schemeClr>
          </a:solidFill>
        </a:ln>
      </dgm:spPr>
    </dgm:pt>
    <dgm:pt modelId="{75CA2AC4-62E4-47CB-B2F3-1B1228633641}" type="pres">
      <dgm:prSet presAssocID="{EFF7BD6C-CE2B-4B11-AB6E-0117C2E2A66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239FD1C-5BB7-4C8E-97DB-8439B41181AF}" type="pres">
      <dgm:prSet presAssocID="{EFF7BD6C-CE2B-4B11-AB6E-0117C2E2A66B}" presName="accent_2" presStyleCnt="0"/>
      <dgm:spPr/>
    </dgm:pt>
    <dgm:pt modelId="{D3B8C33F-B1E5-481B-9425-D097277FF08A}" type="pres">
      <dgm:prSet presAssocID="{EFF7BD6C-CE2B-4B11-AB6E-0117C2E2A66B}" presName="accentRepeatNode" presStyleLbl="solidFgAcc1" presStyleIdx="1" presStyleCnt="4"/>
      <dgm:spPr>
        <a:ln>
          <a:solidFill>
            <a:schemeClr val="accent2">
              <a:lumMod val="50000"/>
            </a:schemeClr>
          </a:solidFill>
        </a:ln>
      </dgm:spPr>
    </dgm:pt>
    <dgm:pt modelId="{65B5CC77-E802-49F3-8A13-74BACDDDA0D8}" type="pres">
      <dgm:prSet presAssocID="{E9AC594B-75CE-406E-8EE4-C740C20D84A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1F2036C-91FF-4626-B451-C57FEA122182}" type="pres">
      <dgm:prSet presAssocID="{E9AC594B-75CE-406E-8EE4-C740C20D84A6}" presName="accent_3" presStyleCnt="0"/>
      <dgm:spPr/>
    </dgm:pt>
    <dgm:pt modelId="{9175287B-5D72-40DF-8D68-2376B6CEF71C}" type="pres">
      <dgm:prSet presAssocID="{E9AC594B-75CE-406E-8EE4-C740C20D84A6}" presName="accentRepeatNode" presStyleLbl="solidFgAcc1" presStyleIdx="2" presStyleCnt="4"/>
      <dgm:spPr>
        <a:ln>
          <a:solidFill>
            <a:schemeClr val="accent2">
              <a:lumMod val="50000"/>
            </a:schemeClr>
          </a:solidFill>
        </a:ln>
      </dgm:spPr>
    </dgm:pt>
    <dgm:pt modelId="{AE1B9962-C939-4D02-96AF-CFD59A012E71}" type="pres">
      <dgm:prSet presAssocID="{43309E19-2DBA-42A5-9830-A1DA54BE4F9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4433AF-043C-418D-8318-B4776C18C467}" type="pres">
      <dgm:prSet presAssocID="{43309E19-2DBA-42A5-9830-A1DA54BE4F9C}" presName="accent_4" presStyleCnt="0"/>
      <dgm:spPr/>
    </dgm:pt>
    <dgm:pt modelId="{C3D38DE3-FE70-4CCE-95C4-B619D2A21F7A}" type="pres">
      <dgm:prSet presAssocID="{43309E19-2DBA-42A5-9830-A1DA54BE4F9C}" presName="accentRepeatNode" presStyleLbl="solidFgAcc1" presStyleIdx="3" presStyleCnt="4"/>
      <dgm:spPr>
        <a:ln>
          <a:solidFill>
            <a:schemeClr val="accent2">
              <a:lumMod val="50000"/>
            </a:schemeClr>
          </a:solidFill>
        </a:ln>
      </dgm:spPr>
    </dgm:pt>
  </dgm:ptLst>
  <dgm:cxnLst>
    <dgm:cxn modelId="{7A30051A-94FB-42ED-B00C-5E0C551F8A84}" type="presOf" srcId="{B7A60E64-C006-40CC-97A8-678156D103EF}" destId="{F43CA6EE-CFF5-48CC-A038-7C82DC492F6C}" srcOrd="0" destOrd="0" presId="urn:microsoft.com/office/officeart/2008/layout/VerticalCurvedList"/>
    <dgm:cxn modelId="{87E83182-D1D1-4AAA-AA5B-F911EE637EC5}" srcId="{B7A60E64-C006-40CC-97A8-678156D103EF}" destId="{43309E19-2DBA-42A5-9830-A1DA54BE4F9C}" srcOrd="3" destOrd="0" parTransId="{6F532219-74B4-4B81-8334-A6D72698A457}" sibTransId="{2C43E202-1DD3-45EE-A756-C3CBA77FF4A7}"/>
    <dgm:cxn modelId="{A4C2447B-C19C-47DA-8F7B-22459FFE63CE}" type="presOf" srcId="{2197BA5C-2F08-4C85-9023-1DCE4BF009CE}" destId="{16C88FE3-2204-4375-8F64-57C27B32E383}" srcOrd="0" destOrd="0" presId="urn:microsoft.com/office/officeart/2008/layout/VerticalCurvedList"/>
    <dgm:cxn modelId="{87375386-54C3-419B-A190-B5FCDB3B6088}" type="presOf" srcId="{E9AC594B-75CE-406E-8EE4-C740C20D84A6}" destId="{65B5CC77-E802-49F3-8A13-74BACDDDA0D8}" srcOrd="0" destOrd="0" presId="urn:microsoft.com/office/officeart/2008/layout/VerticalCurvedList"/>
    <dgm:cxn modelId="{A55BC6D7-9038-4B59-9690-972ADA4DD9BC}" srcId="{B7A60E64-C006-40CC-97A8-678156D103EF}" destId="{E9AC594B-75CE-406E-8EE4-C740C20D84A6}" srcOrd="2" destOrd="0" parTransId="{F3912534-7DD0-43C4-A76F-2E77A5D0BED0}" sibTransId="{5A4DA1B6-9C31-446D-BE71-FF6B5D63506C}"/>
    <dgm:cxn modelId="{99B2D612-0D31-44B2-AFD4-7202E2989BBF}" srcId="{B7A60E64-C006-40CC-97A8-678156D103EF}" destId="{A55822EE-15DA-42AC-92B7-3A8D6407056D}" srcOrd="0" destOrd="0" parTransId="{91C6A884-B5BB-4B6F-B455-73C98F3A5437}" sibTransId="{2197BA5C-2F08-4C85-9023-1DCE4BF009CE}"/>
    <dgm:cxn modelId="{EB313394-0354-4009-B2F7-70B16636FAA3}" srcId="{B7A60E64-C006-40CC-97A8-678156D103EF}" destId="{EFF7BD6C-CE2B-4B11-AB6E-0117C2E2A66B}" srcOrd="1" destOrd="0" parTransId="{47A709F3-71DD-4FA9-A539-5F9193408DF8}" sibTransId="{802D6272-F50E-4202-BBAB-38E5DE2A5616}"/>
    <dgm:cxn modelId="{58E2C263-FCE0-4A72-89E9-FC110762FA16}" type="presOf" srcId="{43309E19-2DBA-42A5-9830-A1DA54BE4F9C}" destId="{AE1B9962-C939-4D02-96AF-CFD59A012E71}" srcOrd="0" destOrd="0" presId="urn:microsoft.com/office/officeart/2008/layout/VerticalCurvedList"/>
    <dgm:cxn modelId="{9BB68807-2DB4-49CA-A3CA-7B88A25DA03C}" type="presOf" srcId="{A55822EE-15DA-42AC-92B7-3A8D6407056D}" destId="{2949543E-83E2-4EDB-A45C-1C2964A483F9}" srcOrd="0" destOrd="0" presId="urn:microsoft.com/office/officeart/2008/layout/VerticalCurvedList"/>
    <dgm:cxn modelId="{7A08C559-5441-4B5D-90FF-0E7605D11985}" type="presOf" srcId="{EFF7BD6C-CE2B-4B11-AB6E-0117C2E2A66B}" destId="{75CA2AC4-62E4-47CB-B2F3-1B1228633641}" srcOrd="0" destOrd="0" presId="urn:microsoft.com/office/officeart/2008/layout/VerticalCurvedList"/>
    <dgm:cxn modelId="{B68C3FA3-3F27-489C-8C6D-25ED74541F20}" type="presParOf" srcId="{F43CA6EE-CFF5-48CC-A038-7C82DC492F6C}" destId="{75B625D7-9493-4170-9413-52BD29267925}" srcOrd="0" destOrd="0" presId="urn:microsoft.com/office/officeart/2008/layout/VerticalCurvedList"/>
    <dgm:cxn modelId="{0B547035-45FB-4679-B836-B8BD10E29CF6}" type="presParOf" srcId="{75B625D7-9493-4170-9413-52BD29267925}" destId="{1B7E7DDA-D587-445B-B17F-391FF9E3520A}" srcOrd="0" destOrd="0" presId="urn:microsoft.com/office/officeart/2008/layout/VerticalCurvedList"/>
    <dgm:cxn modelId="{4886141E-3447-4571-A4F8-1608FAC0B723}" type="presParOf" srcId="{1B7E7DDA-D587-445B-B17F-391FF9E3520A}" destId="{472C3767-2AA1-41DA-A045-A6B70353EB4F}" srcOrd="0" destOrd="0" presId="urn:microsoft.com/office/officeart/2008/layout/VerticalCurvedList"/>
    <dgm:cxn modelId="{F65A255C-1275-4D5F-B4DC-9F266CDB944B}" type="presParOf" srcId="{1B7E7DDA-D587-445B-B17F-391FF9E3520A}" destId="{16C88FE3-2204-4375-8F64-57C27B32E383}" srcOrd="1" destOrd="0" presId="urn:microsoft.com/office/officeart/2008/layout/VerticalCurvedList"/>
    <dgm:cxn modelId="{4D1F9E91-792B-4319-B5AD-BCF18EBB316E}" type="presParOf" srcId="{1B7E7DDA-D587-445B-B17F-391FF9E3520A}" destId="{B17BD139-9746-40CE-8E7E-898D08E24D5D}" srcOrd="2" destOrd="0" presId="urn:microsoft.com/office/officeart/2008/layout/VerticalCurvedList"/>
    <dgm:cxn modelId="{F4188369-0930-454E-B157-D9B23E397E08}" type="presParOf" srcId="{1B7E7DDA-D587-445B-B17F-391FF9E3520A}" destId="{67FFED4C-606B-46FB-BE03-7DDE5FB3022D}" srcOrd="3" destOrd="0" presId="urn:microsoft.com/office/officeart/2008/layout/VerticalCurvedList"/>
    <dgm:cxn modelId="{9AB7C722-CA5F-4FCF-9506-954D43A61CEC}" type="presParOf" srcId="{75B625D7-9493-4170-9413-52BD29267925}" destId="{2949543E-83E2-4EDB-A45C-1C2964A483F9}" srcOrd="1" destOrd="0" presId="urn:microsoft.com/office/officeart/2008/layout/VerticalCurvedList"/>
    <dgm:cxn modelId="{C575E716-FB24-40CC-B2A7-01A12B42C50D}" type="presParOf" srcId="{75B625D7-9493-4170-9413-52BD29267925}" destId="{C441B327-F44E-40EE-861A-D6EFA105141E}" srcOrd="2" destOrd="0" presId="urn:microsoft.com/office/officeart/2008/layout/VerticalCurvedList"/>
    <dgm:cxn modelId="{89A7BF08-AB43-496D-96F9-09EAD0E54C4A}" type="presParOf" srcId="{C441B327-F44E-40EE-861A-D6EFA105141E}" destId="{E6E87D65-B8AE-452D-AD67-7CCC0BC1C9D8}" srcOrd="0" destOrd="0" presId="urn:microsoft.com/office/officeart/2008/layout/VerticalCurvedList"/>
    <dgm:cxn modelId="{03ECDA5D-025A-4990-B657-2A33A7155A55}" type="presParOf" srcId="{75B625D7-9493-4170-9413-52BD29267925}" destId="{75CA2AC4-62E4-47CB-B2F3-1B1228633641}" srcOrd="3" destOrd="0" presId="urn:microsoft.com/office/officeart/2008/layout/VerticalCurvedList"/>
    <dgm:cxn modelId="{AB320362-8E45-471F-B13B-BE01FBD11827}" type="presParOf" srcId="{75B625D7-9493-4170-9413-52BD29267925}" destId="{D239FD1C-5BB7-4C8E-97DB-8439B41181AF}" srcOrd="4" destOrd="0" presId="urn:microsoft.com/office/officeart/2008/layout/VerticalCurvedList"/>
    <dgm:cxn modelId="{0C6661D7-60F7-4698-9870-72784C24BAFB}" type="presParOf" srcId="{D239FD1C-5BB7-4C8E-97DB-8439B41181AF}" destId="{D3B8C33F-B1E5-481B-9425-D097277FF08A}" srcOrd="0" destOrd="0" presId="urn:microsoft.com/office/officeart/2008/layout/VerticalCurvedList"/>
    <dgm:cxn modelId="{A121284B-A647-4FB7-8CC6-00696DA2D492}" type="presParOf" srcId="{75B625D7-9493-4170-9413-52BD29267925}" destId="{65B5CC77-E802-49F3-8A13-74BACDDDA0D8}" srcOrd="5" destOrd="0" presId="urn:microsoft.com/office/officeart/2008/layout/VerticalCurvedList"/>
    <dgm:cxn modelId="{C7D5165A-4534-4CA9-BF41-1CF5CBB5D9DD}" type="presParOf" srcId="{75B625D7-9493-4170-9413-52BD29267925}" destId="{61F2036C-91FF-4626-B451-C57FEA122182}" srcOrd="6" destOrd="0" presId="urn:microsoft.com/office/officeart/2008/layout/VerticalCurvedList"/>
    <dgm:cxn modelId="{8197DF54-FC6A-440A-9654-E24EBC510DC1}" type="presParOf" srcId="{61F2036C-91FF-4626-B451-C57FEA122182}" destId="{9175287B-5D72-40DF-8D68-2376B6CEF71C}" srcOrd="0" destOrd="0" presId="urn:microsoft.com/office/officeart/2008/layout/VerticalCurvedList"/>
    <dgm:cxn modelId="{7DEA01B4-8298-459D-889B-BC18C32612F4}" type="presParOf" srcId="{75B625D7-9493-4170-9413-52BD29267925}" destId="{AE1B9962-C939-4D02-96AF-CFD59A012E71}" srcOrd="7" destOrd="0" presId="urn:microsoft.com/office/officeart/2008/layout/VerticalCurvedList"/>
    <dgm:cxn modelId="{B21D466C-6FBA-4B54-8ED1-3B0147FD7344}" type="presParOf" srcId="{75B625D7-9493-4170-9413-52BD29267925}" destId="{834433AF-043C-418D-8318-B4776C18C467}" srcOrd="8" destOrd="0" presId="urn:microsoft.com/office/officeart/2008/layout/VerticalCurvedList"/>
    <dgm:cxn modelId="{D0776B7E-ECE9-4AC1-98AC-58E3AA24A6C8}" type="presParOf" srcId="{834433AF-043C-418D-8318-B4776C18C467}" destId="{C3D38DE3-FE70-4CCE-95C4-B619D2A21F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2D8CCF-C84B-49BD-9F3E-8C0CA98BF29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7CA32EB-BB0E-47A3-BA78-76D4CBCBFEC1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MX" dirty="0" smtClean="0"/>
            <a:t>1</a:t>
          </a:r>
          <a:endParaRPr lang="es-MX" dirty="0"/>
        </a:p>
      </dgm:t>
    </dgm:pt>
    <dgm:pt modelId="{941EB53F-4379-4CFA-A63C-8214EA3D7A3A}" type="parTrans" cxnId="{D0C45EAC-E85E-4CDD-A253-9BA1DD43DF81}">
      <dgm:prSet/>
      <dgm:spPr/>
      <dgm:t>
        <a:bodyPr/>
        <a:lstStyle/>
        <a:p>
          <a:endParaRPr lang="es-MX"/>
        </a:p>
      </dgm:t>
    </dgm:pt>
    <dgm:pt modelId="{56C4BC4D-96EC-44CA-B2AB-F3BD659A5CC7}" type="sibTrans" cxnId="{D0C45EAC-E85E-4CDD-A253-9BA1DD43DF81}">
      <dgm:prSet/>
      <dgm:spPr/>
      <dgm:t>
        <a:bodyPr/>
        <a:lstStyle/>
        <a:p>
          <a:endParaRPr lang="es-MX"/>
        </a:p>
      </dgm:t>
    </dgm:pt>
    <dgm:pt modelId="{AF46EEE6-DC66-41FF-8559-184713153266}">
      <dgm:prSet phldrT="[Texto]" custT="1"/>
      <dgm:spPr/>
      <dgm:t>
        <a:bodyPr/>
        <a:lstStyle/>
        <a:p>
          <a:pPr algn="just"/>
          <a:r>
            <a:rPr lang="es-MX" sz="1600" dirty="0" smtClean="0"/>
            <a:t>Analizar la integración del expediente y sus anexos.</a:t>
          </a:r>
          <a:endParaRPr lang="es-MX" sz="1600" dirty="0"/>
        </a:p>
      </dgm:t>
    </dgm:pt>
    <dgm:pt modelId="{B472284F-23CB-4571-BB66-7B25A7A7B109}" type="parTrans" cxnId="{B1D54188-95A2-4BFA-826B-CF0E51E7D0CC}">
      <dgm:prSet/>
      <dgm:spPr/>
      <dgm:t>
        <a:bodyPr/>
        <a:lstStyle/>
        <a:p>
          <a:endParaRPr lang="es-MX"/>
        </a:p>
      </dgm:t>
    </dgm:pt>
    <dgm:pt modelId="{A9409F60-499D-451A-92D1-87C641FBA527}" type="sibTrans" cxnId="{B1D54188-95A2-4BFA-826B-CF0E51E7D0CC}">
      <dgm:prSet/>
      <dgm:spPr/>
      <dgm:t>
        <a:bodyPr/>
        <a:lstStyle/>
        <a:p>
          <a:endParaRPr lang="es-MX"/>
        </a:p>
      </dgm:t>
    </dgm:pt>
    <dgm:pt modelId="{15438997-9542-4712-B2D1-717ABA40435E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MX" dirty="0" smtClean="0"/>
            <a:t>2</a:t>
          </a:r>
          <a:endParaRPr lang="es-MX" dirty="0"/>
        </a:p>
      </dgm:t>
    </dgm:pt>
    <dgm:pt modelId="{1627699E-2CAC-4499-9FC0-C9CC10B9B0A7}" type="parTrans" cxnId="{8049A273-287C-4D60-BAA6-104978B5BA90}">
      <dgm:prSet/>
      <dgm:spPr/>
      <dgm:t>
        <a:bodyPr/>
        <a:lstStyle/>
        <a:p>
          <a:endParaRPr lang="es-MX"/>
        </a:p>
      </dgm:t>
    </dgm:pt>
    <dgm:pt modelId="{D927A937-A6C7-486D-9FD9-48E4763E6A8C}" type="sibTrans" cxnId="{8049A273-287C-4D60-BAA6-104978B5BA90}">
      <dgm:prSet/>
      <dgm:spPr/>
      <dgm:t>
        <a:bodyPr/>
        <a:lstStyle/>
        <a:p>
          <a:endParaRPr lang="es-MX"/>
        </a:p>
      </dgm:t>
    </dgm:pt>
    <dgm:pt modelId="{E1FAE669-D8C1-4060-BCFE-551B96671DA3}">
      <dgm:prSet phldrT="[Texto]" custT="1"/>
      <dgm:spPr/>
      <dgm:t>
        <a:bodyPr/>
        <a:lstStyle/>
        <a:p>
          <a:pPr algn="just"/>
          <a:r>
            <a:rPr lang="es-MX" sz="1600" dirty="0" smtClean="0"/>
            <a:t>Derivado del análisis del expediente, formulará un Dictamen en un plazo de treinta días naturales.</a:t>
          </a:r>
          <a:endParaRPr lang="es-MX" sz="1600" dirty="0"/>
        </a:p>
      </dgm:t>
    </dgm:pt>
    <dgm:pt modelId="{E6988664-76AA-449C-ABCD-97834AEBA414}" type="parTrans" cxnId="{16F4F665-5C09-4F82-9B89-D8667C378EDC}">
      <dgm:prSet/>
      <dgm:spPr/>
      <dgm:t>
        <a:bodyPr/>
        <a:lstStyle/>
        <a:p>
          <a:endParaRPr lang="es-MX"/>
        </a:p>
      </dgm:t>
    </dgm:pt>
    <dgm:pt modelId="{18ECE5E9-A24E-468F-879D-CE8EC997E0D0}" type="sibTrans" cxnId="{16F4F665-5C09-4F82-9B89-D8667C378EDC}">
      <dgm:prSet/>
      <dgm:spPr/>
      <dgm:t>
        <a:bodyPr/>
        <a:lstStyle/>
        <a:p>
          <a:endParaRPr lang="es-MX"/>
        </a:p>
      </dgm:t>
    </dgm:pt>
    <dgm:pt modelId="{3F43052C-AB95-405A-85F6-7093B402BBB3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MX" dirty="0" smtClean="0"/>
            <a:t>3</a:t>
          </a:r>
          <a:endParaRPr lang="es-MX" dirty="0"/>
        </a:p>
      </dgm:t>
    </dgm:pt>
    <dgm:pt modelId="{34E4CBB8-EFD9-4731-B8A7-CF5477610148}" type="parTrans" cxnId="{25A310D0-C1EA-446A-8A50-7C70946104A7}">
      <dgm:prSet/>
      <dgm:spPr/>
      <dgm:t>
        <a:bodyPr/>
        <a:lstStyle/>
        <a:p>
          <a:endParaRPr lang="es-MX"/>
        </a:p>
      </dgm:t>
    </dgm:pt>
    <dgm:pt modelId="{98648285-2B86-4FAB-9B9F-74AD78143D83}" type="sibTrans" cxnId="{25A310D0-C1EA-446A-8A50-7C70946104A7}">
      <dgm:prSet/>
      <dgm:spPr/>
      <dgm:t>
        <a:bodyPr/>
        <a:lstStyle/>
        <a:p>
          <a:endParaRPr lang="es-MX"/>
        </a:p>
      </dgm:t>
    </dgm:pt>
    <dgm:pt modelId="{221DE636-44EE-4E77-914E-C1F05E799191}">
      <dgm:prSet phldrT="[Texto]" custT="1"/>
      <dgm:spPr/>
      <dgm:t>
        <a:bodyPr/>
        <a:lstStyle/>
        <a:p>
          <a:pPr algn="just"/>
          <a:r>
            <a:rPr lang="es-MX" sz="1700" dirty="0" smtClean="0"/>
            <a:t>El Dictamen se someterá dentro de los quince días naturales siguientes, a consideración del Ayuntamiento.</a:t>
          </a:r>
          <a:endParaRPr lang="es-MX" sz="1700" dirty="0"/>
        </a:p>
      </dgm:t>
    </dgm:pt>
    <dgm:pt modelId="{133C62DC-0B52-4C4C-98BC-C4031DDF21D0}" type="parTrans" cxnId="{5CC76D1F-C2D2-4D74-A651-FEDACCD2CA7D}">
      <dgm:prSet/>
      <dgm:spPr/>
      <dgm:t>
        <a:bodyPr/>
        <a:lstStyle/>
        <a:p>
          <a:endParaRPr lang="es-MX"/>
        </a:p>
      </dgm:t>
    </dgm:pt>
    <dgm:pt modelId="{B25DA451-BF46-44DC-88A3-5CD6510DA638}" type="sibTrans" cxnId="{5CC76D1F-C2D2-4D74-A651-FEDACCD2CA7D}">
      <dgm:prSet/>
      <dgm:spPr/>
      <dgm:t>
        <a:bodyPr/>
        <a:lstStyle/>
        <a:p>
          <a:endParaRPr lang="es-MX"/>
        </a:p>
      </dgm:t>
    </dgm:pt>
    <dgm:pt modelId="{591298A5-E7AB-4D9F-B33B-F5091DAF7385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MX" dirty="0" smtClean="0"/>
            <a:t>5</a:t>
          </a:r>
          <a:endParaRPr lang="es-MX" dirty="0"/>
        </a:p>
      </dgm:t>
    </dgm:pt>
    <dgm:pt modelId="{9F14A22C-E967-4B97-AEA7-6E8166612C12}" type="parTrans" cxnId="{2E3CA34D-1F35-4E06-AC34-7C9C29E175DC}">
      <dgm:prSet/>
      <dgm:spPr/>
      <dgm:t>
        <a:bodyPr/>
        <a:lstStyle/>
        <a:p>
          <a:endParaRPr lang="es-MX"/>
        </a:p>
      </dgm:t>
    </dgm:pt>
    <dgm:pt modelId="{75624A45-2BE3-4CB6-8E8A-85FA19E5C99B}" type="sibTrans" cxnId="{2E3CA34D-1F35-4E06-AC34-7C9C29E175DC}">
      <dgm:prSet/>
      <dgm:spPr/>
      <dgm:t>
        <a:bodyPr/>
        <a:lstStyle/>
        <a:p>
          <a:endParaRPr lang="es-MX"/>
        </a:p>
      </dgm:t>
    </dgm:pt>
    <dgm:pt modelId="{E5518460-1961-4751-A1D7-760A8B1D637B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MX" dirty="0" smtClean="0"/>
            <a:t>4.</a:t>
          </a:r>
          <a:endParaRPr lang="es-MX" dirty="0"/>
        </a:p>
      </dgm:t>
    </dgm:pt>
    <dgm:pt modelId="{B8B68BEC-A9F9-4A45-8F9E-C6F8F0AC6789}" type="parTrans" cxnId="{BBFDA1BD-B60F-417A-8E0B-DB327A228CD1}">
      <dgm:prSet/>
      <dgm:spPr/>
      <dgm:t>
        <a:bodyPr/>
        <a:lstStyle/>
        <a:p>
          <a:endParaRPr lang="es-MX"/>
        </a:p>
      </dgm:t>
    </dgm:pt>
    <dgm:pt modelId="{C21467E3-711A-4C91-804E-CE5B811DF4AD}" type="sibTrans" cxnId="{BBFDA1BD-B60F-417A-8E0B-DB327A228CD1}">
      <dgm:prSet/>
      <dgm:spPr/>
      <dgm:t>
        <a:bodyPr/>
        <a:lstStyle/>
        <a:p>
          <a:endParaRPr lang="es-MX"/>
        </a:p>
      </dgm:t>
    </dgm:pt>
    <dgm:pt modelId="{89F269CA-F051-40F1-9133-83559C9F9A8A}">
      <dgm:prSet phldrT="[Texto]" custT="1"/>
      <dgm:spPr/>
      <dgm:t>
        <a:bodyPr/>
        <a:lstStyle/>
        <a:p>
          <a:pPr algn="just"/>
          <a:r>
            <a:rPr lang="es-MX" sz="1700" dirty="0" smtClean="0"/>
            <a:t>El Ayuntamiento podrá llamar a los ex-servidores públicos para aclaraciones (72 horas después de ser notificados).</a:t>
          </a:r>
          <a:endParaRPr lang="es-MX" sz="1700" dirty="0"/>
        </a:p>
      </dgm:t>
    </dgm:pt>
    <dgm:pt modelId="{30BA7ECA-FC0A-4AAE-B526-039C21174117}" type="parTrans" cxnId="{4C618FA4-687F-46C9-9131-579A9AE710FB}">
      <dgm:prSet/>
      <dgm:spPr/>
      <dgm:t>
        <a:bodyPr/>
        <a:lstStyle/>
        <a:p>
          <a:endParaRPr lang="es-MX"/>
        </a:p>
      </dgm:t>
    </dgm:pt>
    <dgm:pt modelId="{27B69A69-92DD-4AA8-A7F1-91BE0B6FF457}" type="sibTrans" cxnId="{4C618FA4-687F-46C9-9131-579A9AE710FB}">
      <dgm:prSet/>
      <dgm:spPr/>
      <dgm:t>
        <a:bodyPr/>
        <a:lstStyle/>
        <a:p>
          <a:endParaRPr lang="es-MX"/>
        </a:p>
      </dgm:t>
    </dgm:pt>
    <dgm:pt modelId="{F352942B-9A46-4369-89D5-9A5E3FD604D5}">
      <dgm:prSet custT="1"/>
      <dgm:spPr/>
      <dgm:t>
        <a:bodyPr/>
        <a:lstStyle/>
        <a:p>
          <a:pPr algn="just"/>
          <a:r>
            <a:rPr lang="es-MX" sz="1700" dirty="0" smtClean="0"/>
            <a:t>El Ayuntamiento emitirá el acuerdo en vía de opinión y dentro de los quince días naturales siguientes, remitirá copia del expediente de entrega y recepción al Congreso a través de la Secretaría de Fiscalización.</a:t>
          </a:r>
          <a:endParaRPr lang="es-MX" sz="1700" dirty="0"/>
        </a:p>
      </dgm:t>
    </dgm:pt>
    <dgm:pt modelId="{92EA9334-D173-4285-925B-5B0710763B35}" type="parTrans" cxnId="{28A11D8B-53B4-4170-BFA8-EA2E428FF9B2}">
      <dgm:prSet/>
      <dgm:spPr/>
      <dgm:t>
        <a:bodyPr/>
        <a:lstStyle/>
        <a:p>
          <a:endParaRPr lang="es-MX"/>
        </a:p>
      </dgm:t>
    </dgm:pt>
    <dgm:pt modelId="{7D866825-6E10-40C7-AF87-454F0021A66C}" type="sibTrans" cxnId="{28A11D8B-53B4-4170-BFA8-EA2E428FF9B2}">
      <dgm:prSet/>
      <dgm:spPr/>
      <dgm:t>
        <a:bodyPr/>
        <a:lstStyle/>
        <a:p>
          <a:endParaRPr lang="es-MX"/>
        </a:p>
      </dgm:t>
    </dgm:pt>
    <dgm:pt modelId="{3ACB9B48-2DFB-4A56-8B55-7799A63DF1B7}" type="pres">
      <dgm:prSet presAssocID="{EA2D8CCF-C84B-49BD-9F3E-8C0CA98BF29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A2B604C-8672-4A4E-B169-2EFB481C51CC}" type="pres">
      <dgm:prSet presAssocID="{37CA32EB-BB0E-47A3-BA78-76D4CBCBFEC1}" presName="composite" presStyleCnt="0"/>
      <dgm:spPr/>
    </dgm:pt>
    <dgm:pt modelId="{E8A0057A-836B-4E5A-B5A7-2DCDAD154B72}" type="pres">
      <dgm:prSet presAssocID="{37CA32EB-BB0E-47A3-BA78-76D4CBCBFEC1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A9C096-F80A-4EBA-8421-FC374DD26FB2}" type="pres">
      <dgm:prSet presAssocID="{37CA32EB-BB0E-47A3-BA78-76D4CBCBFEC1}" presName="descendantText" presStyleLbl="alignAcc1" presStyleIdx="0" presStyleCnt="5" custLinFactNeighborX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5A8EBB1-406D-4197-BACA-F1808FEF5EFA}" type="pres">
      <dgm:prSet presAssocID="{56C4BC4D-96EC-44CA-B2AB-F3BD659A5CC7}" presName="sp" presStyleCnt="0"/>
      <dgm:spPr/>
    </dgm:pt>
    <dgm:pt modelId="{907534BD-B3FF-44F3-83F1-C7AC9D965456}" type="pres">
      <dgm:prSet presAssocID="{15438997-9542-4712-B2D1-717ABA40435E}" presName="composite" presStyleCnt="0"/>
      <dgm:spPr/>
    </dgm:pt>
    <dgm:pt modelId="{C03FABDC-332A-4C76-AA41-630EF903DE7C}" type="pres">
      <dgm:prSet presAssocID="{15438997-9542-4712-B2D1-717ABA40435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32E5BE-6844-46A5-8EB3-5AEEEE117998}" type="pres">
      <dgm:prSet presAssocID="{15438997-9542-4712-B2D1-717ABA40435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BB8495-8303-4B87-9671-EDDA58C4FAEF}" type="pres">
      <dgm:prSet presAssocID="{D927A937-A6C7-486D-9FD9-48E4763E6A8C}" presName="sp" presStyleCnt="0"/>
      <dgm:spPr/>
    </dgm:pt>
    <dgm:pt modelId="{349B3E3C-2242-4C1C-9A5A-AF2181BF5622}" type="pres">
      <dgm:prSet presAssocID="{3F43052C-AB95-405A-85F6-7093B402BBB3}" presName="composite" presStyleCnt="0"/>
      <dgm:spPr/>
    </dgm:pt>
    <dgm:pt modelId="{B05F086D-CBB8-4EE4-93A0-1FB0254408BF}" type="pres">
      <dgm:prSet presAssocID="{3F43052C-AB95-405A-85F6-7093B402BBB3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F52A23B-5329-459F-8848-3C92FA90309A}" type="pres">
      <dgm:prSet presAssocID="{3F43052C-AB95-405A-85F6-7093B402BBB3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C486F6-D70A-4866-AFDB-89412DFE4C1C}" type="pres">
      <dgm:prSet presAssocID="{98648285-2B86-4FAB-9B9F-74AD78143D83}" presName="sp" presStyleCnt="0"/>
      <dgm:spPr/>
    </dgm:pt>
    <dgm:pt modelId="{91573EEB-865C-4DC0-BDFE-AB3BE50FDA3A}" type="pres">
      <dgm:prSet presAssocID="{E5518460-1961-4751-A1D7-760A8B1D637B}" presName="composite" presStyleCnt="0"/>
      <dgm:spPr/>
    </dgm:pt>
    <dgm:pt modelId="{1CCD3336-E1ED-4948-8564-69954C7891A6}" type="pres">
      <dgm:prSet presAssocID="{E5518460-1961-4751-A1D7-760A8B1D637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94F5FF-E273-4715-8240-706D58BD1C1C}" type="pres">
      <dgm:prSet presAssocID="{E5518460-1961-4751-A1D7-760A8B1D637B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965A1D1-3FAE-407D-BF25-07515956BE26}" type="pres">
      <dgm:prSet presAssocID="{C21467E3-711A-4C91-804E-CE5B811DF4AD}" presName="sp" presStyleCnt="0"/>
      <dgm:spPr/>
    </dgm:pt>
    <dgm:pt modelId="{A5FCE5B0-0840-4A8D-A17D-49C98A849B42}" type="pres">
      <dgm:prSet presAssocID="{591298A5-E7AB-4D9F-B33B-F5091DAF7385}" presName="composite" presStyleCnt="0"/>
      <dgm:spPr/>
    </dgm:pt>
    <dgm:pt modelId="{4302BEA1-4976-45D3-98A1-8DBE786F006E}" type="pres">
      <dgm:prSet presAssocID="{591298A5-E7AB-4D9F-B33B-F5091DAF738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977D0C-ECFB-4C8F-884C-BA9730F41890}" type="pres">
      <dgm:prSet presAssocID="{591298A5-E7AB-4D9F-B33B-F5091DAF7385}" presName="descendantText" presStyleLbl="alignAcc1" presStyleIdx="4" presStyleCnt="5" custScaleY="21658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1D54188-95A2-4BFA-826B-CF0E51E7D0CC}" srcId="{37CA32EB-BB0E-47A3-BA78-76D4CBCBFEC1}" destId="{AF46EEE6-DC66-41FF-8559-184713153266}" srcOrd="0" destOrd="0" parTransId="{B472284F-23CB-4571-BB66-7B25A7A7B109}" sibTransId="{A9409F60-499D-451A-92D1-87C641FBA527}"/>
    <dgm:cxn modelId="{EBE565DD-4C57-46D4-96A1-3A182CD6EF3F}" type="presOf" srcId="{AF46EEE6-DC66-41FF-8559-184713153266}" destId="{73A9C096-F80A-4EBA-8421-FC374DD26FB2}" srcOrd="0" destOrd="0" presId="urn:microsoft.com/office/officeart/2005/8/layout/chevron2"/>
    <dgm:cxn modelId="{4C618FA4-687F-46C9-9131-579A9AE710FB}" srcId="{E5518460-1961-4751-A1D7-760A8B1D637B}" destId="{89F269CA-F051-40F1-9133-83559C9F9A8A}" srcOrd="0" destOrd="0" parTransId="{30BA7ECA-FC0A-4AAE-B526-039C21174117}" sibTransId="{27B69A69-92DD-4AA8-A7F1-91BE0B6FF457}"/>
    <dgm:cxn modelId="{5CC76D1F-C2D2-4D74-A651-FEDACCD2CA7D}" srcId="{3F43052C-AB95-405A-85F6-7093B402BBB3}" destId="{221DE636-44EE-4E77-914E-C1F05E799191}" srcOrd="0" destOrd="0" parTransId="{133C62DC-0B52-4C4C-98BC-C4031DDF21D0}" sibTransId="{B25DA451-BF46-44DC-88A3-5CD6510DA638}"/>
    <dgm:cxn modelId="{8049A273-287C-4D60-BAA6-104978B5BA90}" srcId="{EA2D8CCF-C84B-49BD-9F3E-8C0CA98BF295}" destId="{15438997-9542-4712-B2D1-717ABA40435E}" srcOrd="1" destOrd="0" parTransId="{1627699E-2CAC-4499-9FC0-C9CC10B9B0A7}" sibTransId="{D927A937-A6C7-486D-9FD9-48E4763E6A8C}"/>
    <dgm:cxn modelId="{975868D2-210B-42CB-87EA-17839F148BCC}" type="presOf" srcId="{EA2D8CCF-C84B-49BD-9F3E-8C0CA98BF295}" destId="{3ACB9B48-2DFB-4A56-8B55-7799A63DF1B7}" srcOrd="0" destOrd="0" presId="urn:microsoft.com/office/officeart/2005/8/layout/chevron2"/>
    <dgm:cxn modelId="{41E901F1-66CC-4D9C-A67F-0E10FE69A614}" type="presOf" srcId="{15438997-9542-4712-B2D1-717ABA40435E}" destId="{C03FABDC-332A-4C76-AA41-630EF903DE7C}" srcOrd="0" destOrd="0" presId="urn:microsoft.com/office/officeart/2005/8/layout/chevron2"/>
    <dgm:cxn modelId="{D0C45EAC-E85E-4CDD-A253-9BA1DD43DF81}" srcId="{EA2D8CCF-C84B-49BD-9F3E-8C0CA98BF295}" destId="{37CA32EB-BB0E-47A3-BA78-76D4CBCBFEC1}" srcOrd="0" destOrd="0" parTransId="{941EB53F-4379-4CFA-A63C-8214EA3D7A3A}" sibTransId="{56C4BC4D-96EC-44CA-B2AB-F3BD659A5CC7}"/>
    <dgm:cxn modelId="{2E3CA34D-1F35-4E06-AC34-7C9C29E175DC}" srcId="{EA2D8CCF-C84B-49BD-9F3E-8C0CA98BF295}" destId="{591298A5-E7AB-4D9F-B33B-F5091DAF7385}" srcOrd="4" destOrd="0" parTransId="{9F14A22C-E967-4B97-AEA7-6E8166612C12}" sibTransId="{75624A45-2BE3-4CB6-8E8A-85FA19E5C99B}"/>
    <dgm:cxn modelId="{3A14AB33-A12C-4F47-859F-42864B8C1405}" type="presOf" srcId="{591298A5-E7AB-4D9F-B33B-F5091DAF7385}" destId="{4302BEA1-4976-45D3-98A1-8DBE786F006E}" srcOrd="0" destOrd="0" presId="urn:microsoft.com/office/officeart/2005/8/layout/chevron2"/>
    <dgm:cxn modelId="{25A310D0-C1EA-446A-8A50-7C70946104A7}" srcId="{EA2D8CCF-C84B-49BD-9F3E-8C0CA98BF295}" destId="{3F43052C-AB95-405A-85F6-7093B402BBB3}" srcOrd="2" destOrd="0" parTransId="{34E4CBB8-EFD9-4731-B8A7-CF5477610148}" sibTransId="{98648285-2B86-4FAB-9B9F-74AD78143D83}"/>
    <dgm:cxn modelId="{28A11D8B-53B4-4170-BFA8-EA2E428FF9B2}" srcId="{591298A5-E7AB-4D9F-B33B-F5091DAF7385}" destId="{F352942B-9A46-4369-89D5-9A5E3FD604D5}" srcOrd="0" destOrd="0" parTransId="{92EA9334-D173-4285-925B-5B0710763B35}" sibTransId="{7D866825-6E10-40C7-AF87-454F0021A66C}"/>
    <dgm:cxn modelId="{16F4F665-5C09-4F82-9B89-D8667C378EDC}" srcId="{15438997-9542-4712-B2D1-717ABA40435E}" destId="{E1FAE669-D8C1-4060-BCFE-551B96671DA3}" srcOrd="0" destOrd="0" parTransId="{E6988664-76AA-449C-ABCD-97834AEBA414}" sibTransId="{18ECE5E9-A24E-468F-879D-CE8EC997E0D0}"/>
    <dgm:cxn modelId="{8A87228C-20FE-422C-B2EA-B635F6B40F69}" type="presOf" srcId="{3F43052C-AB95-405A-85F6-7093B402BBB3}" destId="{B05F086D-CBB8-4EE4-93A0-1FB0254408BF}" srcOrd="0" destOrd="0" presId="urn:microsoft.com/office/officeart/2005/8/layout/chevron2"/>
    <dgm:cxn modelId="{BBFDA1BD-B60F-417A-8E0B-DB327A228CD1}" srcId="{EA2D8CCF-C84B-49BD-9F3E-8C0CA98BF295}" destId="{E5518460-1961-4751-A1D7-760A8B1D637B}" srcOrd="3" destOrd="0" parTransId="{B8B68BEC-A9F9-4A45-8F9E-C6F8F0AC6789}" sibTransId="{C21467E3-711A-4C91-804E-CE5B811DF4AD}"/>
    <dgm:cxn modelId="{74D4E5B4-70AF-47D4-A18E-835205753E1E}" type="presOf" srcId="{89F269CA-F051-40F1-9133-83559C9F9A8A}" destId="{C294F5FF-E273-4715-8240-706D58BD1C1C}" srcOrd="0" destOrd="0" presId="urn:microsoft.com/office/officeart/2005/8/layout/chevron2"/>
    <dgm:cxn modelId="{62004ABD-9E4F-4A85-80CC-BCAD673B90A5}" type="presOf" srcId="{F352942B-9A46-4369-89D5-9A5E3FD604D5}" destId="{4B977D0C-ECFB-4C8F-884C-BA9730F41890}" srcOrd="0" destOrd="0" presId="urn:microsoft.com/office/officeart/2005/8/layout/chevron2"/>
    <dgm:cxn modelId="{72F73846-AF7C-4D17-A35D-2EECFB53DCC6}" type="presOf" srcId="{E5518460-1961-4751-A1D7-760A8B1D637B}" destId="{1CCD3336-E1ED-4948-8564-69954C7891A6}" srcOrd="0" destOrd="0" presId="urn:microsoft.com/office/officeart/2005/8/layout/chevron2"/>
    <dgm:cxn modelId="{1867141C-B4E1-4767-B482-3448914E341C}" type="presOf" srcId="{221DE636-44EE-4E77-914E-C1F05E799191}" destId="{2F52A23B-5329-459F-8848-3C92FA90309A}" srcOrd="0" destOrd="0" presId="urn:microsoft.com/office/officeart/2005/8/layout/chevron2"/>
    <dgm:cxn modelId="{F6949D07-8359-474A-9A26-7A10BA45D734}" type="presOf" srcId="{E1FAE669-D8C1-4060-BCFE-551B96671DA3}" destId="{7232E5BE-6844-46A5-8EB3-5AEEEE117998}" srcOrd="0" destOrd="0" presId="urn:microsoft.com/office/officeart/2005/8/layout/chevron2"/>
    <dgm:cxn modelId="{9C35F412-0DD2-45CC-8670-5A5155580DE1}" type="presOf" srcId="{37CA32EB-BB0E-47A3-BA78-76D4CBCBFEC1}" destId="{E8A0057A-836B-4E5A-B5A7-2DCDAD154B72}" srcOrd="0" destOrd="0" presId="urn:microsoft.com/office/officeart/2005/8/layout/chevron2"/>
    <dgm:cxn modelId="{A3A9576B-73D4-4B07-8390-94B5FC3B063C}" type="presParOf" srcId="{3ACB9B48-2DFB-4A56-8B55-7799A63DF1B7}" destId="{3A2B604C-8672-4A4E-B169-2EFB481C51CC}" srcOrd="0" destOrd="0" presId="urn:microsoft.com/office/officeart/2005/8/layout/chevron2"/>
    <dgm:cxn modelId="{2E46C0CD-3FA0-4189-944A-F5111F56E1FC}" type="presParOf" srcId="{3A2B604C-8672-4A4E-B169-2EFB481C51CC}" destId="{E8A0057A-836B-4E5A-B5A7-2DCDAD154B72}" srcOrd="0" destOrd="0" presId="urn:microsoft.com/office/officeart/2005/8/layout/chevron2"/>
    <dgm:cxn modelId="{6CF77DBA-4423-4B65-9C27-B96703ECA0EB}" type="presParOf" srcId="{3A2B604C-8672-4A4E-B169-2EFB481C51CC}" destId="{73A9C096-F80A-4EBA-8421-FC374DD26FB2}" srcOrd="1" destOrd="0" presId="urn:microsoft.com/office/officeart/2005/8/layout/chevron2"/>
    <dgm:cxn modelId="{4C02AD76-9E82-4C7A-A77D-94C803E60D3B}" type="presParOf" srcId="{3ACB9B48-2DFB-4A56-8B55-7799A63DF1B7}" destId="{B5A8EBB1-406D-4197-BACA-F1808FEF5EFA}" srcOrd="1" destOrd="0" presId="urn:microsoft.com/office/officeart/2005/8/layout/chevron2"/>
    <dgm:cxn modelId="{E0D64126-3DEA-44E3-9BCA-D18633511164}" type="presParOf" srcId="{3ACB9B48-2DFB-4A56-8B55-7799A63DF1B7}" destId="{907534BD-B3FF-44F3-83F1-C7AC9D965456}" srcOrd="2" destOrd="0" presId="urn:microsoft.com/office/officeart/2005/8/layout/chevron2"/>
    <dgm:cxn modelId="{8E7B88F4-FCA0-4958-91A5-FADB26DF65C2}" type="presParOf" srcId="{907534BD-B3FF-44F3-83F1-C7AC9D965456}" destId="{C03FABDC-332A-4C76-AA41-630EF903DE7C}" srcOrd="0" destOrd="0" presId="urn:microsoft.com/office/officeart/2005/8/layout/chevron2"/>
    <dgm:cxn modelId="{63BCA160-8878-4B7C-958D-D8A509760463}" type="presParOf" srcId="{907534BD-B3FF-44F3-83F1-C7AC9D965456}" destId="{7232E5BE-6844-46A5-8EB3-5AEEEE117998}" srcOrd="1" destOrd="0" presId="urn:microsoft.com/office/officeart/2005/8/layout/chevron2"/>
    <dgm:cxn modelId="{680FB144-5BDC-448C-ABD3-2EA7342080C8}" type="presParOf" srcId="{3ACB9B48-2DFB-4A56-8B55-7799A63DF1B7}" destId="{E8BB8495-8303-4B87-9671-EDDA58C4FAEF}" srcOrd="3" destOrd="0" presId="urn:microsoft.com/office/officeart/2005/8/layout/chevron2"/>
    <dgm:cxn modelId="{2658A203-407E-4D54-9D90-4593A09063D9}" type="presParOf" srcId="{3ACB9B48-2DFB-4A56-8B55-7799A63DF1B7}" destId="{349B3E3C-2242-4C1C-9A5A-AF2181BF5622}" srcOrd="4" destOrd="0" presId="urn:microsoft.com/office/officeart/2005/8/layout/chevron2"/>
    <dgm:cxn modelId="{6B8C8AA7-6594-42F3-A996-3B4413ABF467}" type="presParOf" srcId="{349B3E3C-2242-4C1C-9A5A-AF2181BF5622}" destId="{B05F086D-CBB8-4EE4-93A0-1FB0254408BF}" srcOrd="0" destOrd="0" presId="urn:microsoft.com/office/officeart/2005/8/layout/chevron2"/>
    <dgm:cxn modelId="{BEB2716C-DC2B-425D-A3E1-713C8D3C7DB7}" type="presParOf" srcId="{349B3E3C-2242-4C1C-9A5A-AF2181BF5622}" destId="{2F52A23B-5329-459F-8848-3C92FA90309A}" srcOrd="1" destOrd="0" presId="urn:microsoft.com/office/officeart/2005/8/layout/chevron2"/>
    <dgm:cxn modelId="{D8750B43-F163-434D-BBEB-8ACC04570C09}" type="presParOf" srcId="{3ACB9B48-2DFB-4A56-8B55-7799A63DF1B7}" destId="{CFC486F6-D70A-4866-AFDB-89412DFE4C1C}" srcOrd="5" destOrd="0" presId="urn:microsoft.com/office/officeart/2005/8/layout/chevron2"/>
    <dgm:cxn modelId="{2950AFEC-11B5-4BCA-B830-C913749DC981}" type="presParOf" srcId="{3ACB9B48-2DFB-4A56-8B55-7799A63DF1B7}" destId="{91573EEB-865C-4DC0-BDFE-AB3BE50FDA3A}" srcOrd="6" destOrd="0" presId="urn:microsoft.com/office/officeart/2005/8/layout/chevron2"/>
    <dgm:cxn modelId="{A33547A2-9C17-4A50-B818-C9AECFB44C2B}" type="presParOf" srcId="{91573EEB-865C-4DC0-BDFE-AB3BE50FDA3A}" destId="{1CCD3336-E1ED-4948-8564-69954C7891A6}" srcOrd="0" destOrd="0" presId="urn:microsoft.com/office/officeart/2005/8/layout/chevron2"/>
    <dgm:cxn modelId="{7FE0C246-D1BF-402D-AF96-2E691616D9F4}" type="presParOf" srcId="{91573EEB-865C-4DC0-BDFE-AB3BE50FDA3A}" destId="{C294F5FF-E273-4715-8240-706D58BD1C1C}" srcOrd="1" destOrd="0" presId="urn:microsoft.com/office/officeart/2005/8/layout/chevron2"/>
    <dgm:cxn modelId="{7D83D094-A7D7-4E95-889D-A97608B42298}" type="presParOf" srcId="{3ACB9B48-2DFB-4A56-8B55-7799A63DF1B7}" destId="{C965A1D1-3FAE-407D-BF25-07515956BE26}" srcOrd="7" destOrd="0" presId="urn:microsoft.com/office/officeart/2005/8/layout/chevron2"/>
    <dgm:cxn modelId="{5FF61EF9-7DFD-4559-A20D-A2088407FC72}" type="presParOf" srcId="{3ACB9B48-2DFB-4A56-8B55-7799A63DF1B7}" destId="{A5FCE5B0-0840-4A8D-A17D-49C98A849B42}" srcOrd="8" destOrd="0" presId="urn:microsoft.com/office/officeart/2005/8/layout/chevron2"/>
    <dgm:cxn modelId="{4BA221EC-D32D-403D-8B6B-1CFE50455E27}" type="presParOf" srcId="{A5FCE5B0-0840-4A8D-A17D-49C98A849B42}" destId="{4302BEA1-4976-45D3-98A1-8DBE786F006E}" srcOrd="0" destOrd="0" presId="urn:microsoft.com/office/officeart/2005/8/layout/chevron2"/>
    <dgm:cxn modelId="{544BF93A-3A34-495C-931C-7F3B322C2C36}" type="presParOf" srcId="{A5FCE5B0-0840-4A8D-A17D-49C98A849B42}" destId="{4B977D0C-ECFB-4C8F-884C-BA9730F4189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09F45D6-F4A5-4CAA-8712-BF19F7D5613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B900682-3225-4799-B153-648F5741FF6E}">
      <dgm:prSet phldrT="[Texto]" custT="1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pPr algn="just"/>
          <a:r>
            <a:rPr lang="es-MX" sz="2000" b="0" dirty="0" smtClean="0">
              <a:solidFill>
                <a:schemeClr val="bg1"/>
              </a:solidFill>
            </a:rPr>
            <a:t>De tres a diez años de prisión y multa hasta de cuatrocientos días de salario al servidor que:</a:t>
          </a:r>
          <a:endParaRPr lang="es-MX" sz="2000" b="0" dirty="0">
            <a:solidFill>
              <a:schemeClr val="bg1"/>
            </a:solidFill>
          </a:endParaRPr>
        </a:p>
      </dgm:t>
    </dgm:pt>
    <dgm:pt modelId="{35DD4CDA-1BBD-4E68-960A-018CE88DF023}" type="parTrans" cxnId="{49EF7F48-3FD4-4791-9667-72990398F2EE}">
      <dgm:prSet/>
      <dgm:spPr/>
      <dgm:t>
        <a:bodyPr/>
        <a:lstStyle/>
        <a:p>
          <a:endParaRPr lang="es-MX"/>
        </a:p>
      </dgm:t>
    </dgm:pt>
    <dgm:pt modelId="{6D16FB87-4FA3-4153-992C-AC3A085F6A14}" type="sibTrans" cxnId="{49EF7F48-3FD4-4791-9667-72990398F2EE}">
      <dgm:prSet/>
      <dgm:spPr/>
      <dgm:t>
        <a:bodyPr/>
        <a:lstStyle/>
        <a:p>
          <a:endParaRPr lang="es-MX"/>
        </a:p>
      </dgm:t>
    </dgm:pt>
    <dgm:pt modelId="{E92D3FAA-71CB-4475-AB1B-337942E413EF}">
      <dgm:prSet phldrT="[Texto]" custT="1"/>
      <dgm:spPr>
        <a:solidFill>
          <a:schemeClr val="accent4">
            <a:lumMod val="50000"/>
          </a:schemeClr>
        </a:solidFill>
        <a:ln>
          <a:noFill/>
        </a:ln>
      </dgm:spPr>
      <dgm:t>
        <a:bodyPr/>
        <a:lstStyle/>
        <a:p>
          <a:pPr algn="just"/>
          <a:r>
            <a:rPr lang="es-MX" sz="1800" b="0" dirty="0" smtClean="0">
              <a:solidFill>
                <a:schemeClr val="bg1"/>
              </a:solidFill>
            </a:rPr>
            <a:t>Al concluir su empleo, cargo o comisión </a:t>
          </a:r>
          <a:r>
            <a:rPr lang="es-MX" sz="1800" b="1" u="sng" dirty="0" smtClean="0">
              <a:solidFill>
                <a:schemeClr val="bg1"/>
              </a:solidFill>
            </a:rPr>
            <a:t>no entregue  a la persona autorizada para recibir los bienes, documentación, archivos,  expedientes y todo lo que haya estado bajo su responsabilidad</a:t>
          </a:r>
          <a:r>
            <a:rPr lang="es-MX" sz="1800" b="1" dirty="0" smtClean="0">
              <a:solidFill>
                <a:schemeClr val="bg1"/>
              </a:solidFill>
            </a:rPr>
            <a:t>.</a:t>
          </a:r>
          <a:endParaRPr lang="es-MX" sz="1800" b="1" dirty="0">
            <a:solidFill>
              <a:schemeClr val="bg1"/>
            </a:solidFill>
          </a:endParaRPr>
        </a:p>
      </dgm:t>
    </dgm:pt>
    <dgm:pt modelId="{EC727D9F-EE4B-4549-B810-AE80D04869FF}" type="parTrans" cxnId="{4BBED0DE-78FA-4DF7-B511-9AD464D6B8A0}">
      <dgm:prSet/>
      <dgm:spPr/>
      <dgm:t>
        <a:bodyPr/>
        <a:lstStyle/>
        <a:p>
          <a:endParaRPr lang="es-MX"/>
        </a:p>
      </dgm:t>
    </dgm:pt>
    <dgm:pt modelId="{265B339F-B16A-48EA-94A0-B92A7ED3CC17}" type="sibTrans" cxnId="{4BBED0DE-78FA-4DF7-B511-9AD464D6B8A0}">
      <dgm:prSet/>
      <dgm:spPr/>
      <dgm:t>
        <a:bodyPr/>
        <a:lstStyle/>
        <a:p>
          <a:endParaRPr lang="es-MX"/>
        </a:p>
      </dgm:t>
    </dgm:pt>
    <dgm:pt modelId="{F8505E67-4257-4FDB-A546-67367BAA088D}">
      <dgm:prSet phldrT="[Texto]" custT="1"/>
      <dgm:spPr>
        <a:solidFill>
          <a:schemeClr val="accent2">
            <a:lumMod val="50000"/>
          </a:schemeClr>
        </a:solidFill>
        <a:ln>
          <a:noFill/>
        </a:ln>
      </dgm:spPr>
      <dgm:t>
        <a:bodyPr/>
        <a:lstStyle/>
        <a:p>
          <a:r>
            <a:rPr lang="es-MX" sz="2000" b="0" dirty="0" smtClean="0">
              <a:solidFill>
                <a:schemeClr val="bg1"/>
              </a:solidFill>
            </a:rPr>
            <a:t>Incumplimiento de un Deber Legal (Art. 320).</a:t>
          </a:r>
          <a:endParaRPr lang="es-MX" sz="2000" b="0" dirty="0"/>
        </a:p>
      </dgm:t>
    </dgm:pt>
    <dgm:pt modelId="{1410A97F-A2B6-40B7-9801-430C8FEF9DC3}" type="parTrans" cxnId="{D60C4804-F4DA-4055-B8DC-8862C4F10FB3}">
      <dgm:prSet/>
      <dgm:spPr/>
      <dgm:t>
        <a:bodyPr/>
        <a:lstStyle/>
        <a:p>
          <a:endParaRPr lang="es-MX"/>
        </a:p>
      </dgm:t>
    </dgm:pt>
    <dgm:pt modelId="{BA375580-0B6C-4D3D-A385-66902C1A0BE0}" type="sibTrans" cxnId="{D60C4804-F4DA-4055-B8DC-8862C4F10FB3}">
      <dgm:prSet/>
      <dgm:spPr/>
      <dgm:t>
        <a:bodyPr/>
        <a:lstStyle/>
        <a:p>
          <a:endParaRPr lang="es-MX"/>
        </a:p>
      </dgm:t>
    </dgm:pt>
    <dgm:pt modelId="{0DCE2F72-235E-4907-84B8-097DD11DE2DD}">
      <dgm:prSet phldrT="[Texto]" custT="1"/>
      <dgm:spPr>
        <a:solidFill>
          <a:schemeClr val="accent2">
            <a:lumMod val="50000"/>
          </a:schemeClr>
        </a:solidFill>
        <a:ln>
          <a:noFill/>
        </a:ln>
      </dgm:spPr>
      <dgm:t>
        <a:bodyPr/>
        <a:lstStyle/>
        <a:p>
          <a:endParaRPr lang="es-MX" sz="2600" dirty="0"/>
        </a:p>
      </dgm:t>
    </dgm:pt>
    <dgm:pt modelId="{75BAA428-3C78-42D0-961B-2A80C49AB2CD}" type="parTrans" cxnId="{045FEA5D-E1CA-4A43-97F0-BB99DD5BCB9F}">
      <dgm:prSet/>
      <dgm:spPr/>
      <dgm:t>
        <a:bodyPr/>
        <a:lstStyle/>
        <a:p>
          <a:endParaRPr lang="es-MX"/>
        </a:p>
      </dgm:t>
    </dgm:pt>
    <dgm:pt modelId="{E7769767-F9B7-42C0-B819-81385B0C6DDE}" type="sibTrans" cxnId="{045FEA5D-E1CA-4A43-97F0-BB99DD5BCB9F}">
      <dgm:prSet/>
      <dgm:spPr/>
      <dgm:t>
        <a:bodyPr/>
        <a:lstStyle/>
        <a:p>
          <a:endParaRPr lang="es-MX"/>
        </a:p>
      </dgm:t>
    </dgm:pt>
    <dgm:pt modelId="{7CC94FC2-B311-42F2-A763-AAA9012BC15D}">
      <dgm:prSet phldrT="[Texto]" custT="1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endParaRPr lang="es-MX" sz="1800" b="1" dirty="0">
            <a:solidFill>
              <a:schemeClr val="bg1"/>
            </a:solidFill>
          </a:endParaRPr>
        </a:p>
      </dgm:t>
    </dgm:pt>
    <dgm:pt modelId="{9B6FA357-591E-4C85-8DC2-589362E3263D}" type="parTrans" cxnId="{A28DFC43-D7D1-4801-B8AD-B84CEB090CF3}">
      <dgm:prSet/>
      <dgm:spPr/>
      <dgm:t>
        <a:bodyPr/>
        <a:lstStyle/>
        <a:p>
          <a:endParaRPr lang="es-MX"/>
        </a:p>
      </dgm:t>
    </dgm:pt>
    <dgm:pt modelId="{318434DC-219D-4EED-80C9-3DF7FAC32C74}" type="sibTrans" cxnId="{A28DFC43-D7D1-4801-B8AD-B84CEB090CF3}">
      <dgm:prSet/>
      <dgm:spPr/>
      <dgm:t>
        <a:bodyPr/>
        <a:lstStyle/>
        <a:p>
          <a:endParaRPr lang="es-MX"/>
        </a:p>
      </dgm:t>
    </dgm:pt>
    <dgm:pt modelId="{CF9E5338-14C8-4044-BC91-0127064A3BB4}">
      <dgm:prSet phldrT="[Texto]" custT="1"/>
      <dgm:spPr>
        <a:solidFill>
          <a:schemeClr val="accent4">
            <a:lumMod val="50000"/>
          </a:schemeClr>
        </a:solidFill>
        <a:ln>
          <a:noFill/>
        </a:ln>
      </dgm:spPr>
      <dgm:t>
        <a:bodyPr/>
        <a:lstStyle/>
        <a:p>
          <a:endParaRPr lang="es-MX" sz="1800" b="1" dirty="0">
            <a:solidFill>
              <a:schemeClr val="bg1"/>
            </a:solidFill>
          </a:endParaRPr>
        </a:p>
      </dgm:t>
    </dgm:pt>
    <dgm:pt modelId="{FF4393A3-273F-4867-9B58-8DA9D2D5FAED}" type="parTrans" cxnId="{99F83106-5CE2-456F-893E-235B15C18756}">
      <dgm:prSet/>
      <dgm:spPr/>
      <dgm:t>
        <a:bodyPr/>
        <a:lstStyle/>
        <a:p>
          <a:endParaRPr lang="es-MX"/>
        </a:p>
      </dgm:t>
    </dgm:pt>
    <dgm:pt modelId="{D95DB4CD-BED5-4382-B3E7-432F7F0771BE}" type="sibTrans" cxnId="{99F83106-5CE2-456F-893E-235B15C18756}">
      <dgm:prSet/>
      <dgm:spPr/>
      <dgm:t>
        <a:bodyPr/>
        <a:lstStyle/>
        <a:p>
          <a:endParaRPr lang="es-MX"/>
        </a:p>
      </dgm:t>
    </dgm:pt>
    <dgm:pt modelId="{D64BBC0F-7C0A-4915-82CB-0938A20A81FA}" type="pres">
      <dgm:prSet presAssocID="{F09F45D6-F4A5-4CAA-8712-BF19F7D5613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07D24AA-49DB-4CEE-BC8F-CFBB91B3574E}" type="pres">
      <dgm:prSet presAssocID="{0DCE2F72-235E-4907-84B8-097DD11DE2DD}" presName="composite" presStyleCnt="0"/>
      <dgm:spPr/>
    </dgm:pt>
    <dgm:pt modelId="{C2E67B34-2BC7-4F4E-9459-B3825A6293D0}" type="pres">
      <dgm:prSet presAssocID="{0DCE2F72-235E-4907-84B8-097DD11DE2D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56F752E-3E22-4866-A80E-605605202985}" type="pres">
      <dgm:prSet presAssocID="{0DCE2F72-235E-4907-84B8-097DD11DE2D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89007F5-ED3A-471D-95FC-DA7192DDA034}" type="pres">
      <dgm:prSet presAssocID="{E7769767-F9B7-42C0-B819-81385B0C6DDE}" presName="sp" presStyleCnt="0"/>
      <dgm:spPr/>
    </dgm:pt>
    <dgm:pt modelId="{DC8E4D52-4958-4926-A3DD-FDE35630763A}" type="pres">
      <dgm:prSet presAssocID="{7CC94FC2-B311-42F2-A763-AAA9012BC15D}" presName="composite" presStyleCnt="0"/>
      <dgm:spPr/>
    </dgm:pt>
    <dgm:pt modelId="{F9F1D1A2-3797-4E09-84CD-F91EC3D1CEB5}" type="pres">
      <dgm:prSet presAssocID="{7CC94FC2-B311-42F2-A763-AAA9012BC15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B472768-D47D-4B6F-82E7-8D21E84606B1}" type="pres">
      <dgm:prSet presAssocID="{7CC94FC2-B311-42F2-A763-AAA9012BC15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C37DF7C-203F-43C5-9188-8B916342CF8E}" type="pres">
      <dgm:prSet presAssocID="{318434DC-219D-4EED-80C9-3DF7FAC32C74}" presName="sp" presStyleCnt="0"/>
      <dgm:spPr/>
    </dgm:pt>
    <dgm:pt modelId="{4AED6056-EB97-41A2-B0E8-33A97E8B872C}" type="pres">
      <dgm:prSet presAssocID="{CF9E5338-14C8-4044-BC91-0127064A3BB4}" presName="composite" presStyleCnt="0"/>
      <dgm:spPr/>
    </dgm:pt>
    <dgm:pt modelId="{3DE12CC8-C9B4-499A-AF0B-B0F0B7259555}" type="pres">
      <dgm:prSet presAssocID="{CF9E5338-14C8-4044-BC91-0127064A3BB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B1BFFB-2AD1-4510-AD75-47F7C58E8749}" type="pres">
      <dgm:prSet presAssocID="{CF9E5338-14C8-4044-BC91-0127064A3BB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60C4804-F4DA-4055-B8DC-8862C4F10FB3}" srcId="{0DCE2F72-235E-4907-84B8-097DD11DE2DD}" destId="{F8505E67-4257-4FDB-A546-67367BAA088D}" srcOrd="0" destOrd="0" parTransId="{1410A97F-A2B6-40B7-9801-430C8FEF9DC3}" sibTransId="{BA375580-0B6C-4D3D-A385-66902C1A0BE0}"/>
    <dgm:cxn modelId="{5539D2E7-1368-4924-B10C-A33FAFB15EC7}" type="presOf" srcId="{9B900682-3225-4799-B153-648F5741FF6E}" destId="{3B472768-D47D-4B6F-82E7-8D21E84606B1}" srcOrd="0" destOrd="0" presId="urn:microsoft.com/office/officeart/2005/8/layout/chevron2"/>
    <dgm:cxn modelId="{8A117E2E-09B2-4A33-8378-ACA8A578B755}" type="presOf" srcId="{F09F45D6-F4A5-4CAA-8712-BF19F7D5613F}" destId="{D64BBC0F-7C0A-4915-82CB-0938A20A81FA}" srcOrd="0" destOrd="0" presId="urn:microsoft.com/office/officeart/2005/8/layout/chevron2"/>
    <dgm:cxn modelId="{4BBED0DE-78FA-4DF7-B511-9AD464D6B8A0}" srcId="{CF9E5338-14C8-4044-BC91-0127064A3BB4}" destId="{E92D3FAA-71CB-4475-AB1B-337942E413EF}" srcOrd="0" destOrd="0" parTransId="{EC727D9F-EE4B-4549-B810-AE80D04869FF}" sibTransId="{265B339F-B16A-48EA-94A0-B92A7ED3CC17}"/>
    <dgm:cxn modelId="{F3C11F28-7ECA-4252-8218-AA55A7F7C1C2}" type="presOf" srcId="{CF9E5338-14C8-4044-BC91-0127064A3BB4}" destId="{3DE12CC8-C9B4-499A-AF0B-B0F0B7259555}" srcOrd="0" destOrd="0" presId="urn:microsoft.com/office/officeart/2005/8/layout/chevron2"/>
    <dgm:cxn modelId="{88E0F708-C959-427F-9151-F30B64579B6A}" type="presOf" srcId="{0DCE2F72-235E-4907-84B8-097DD11DE2DD}" destId="{C2E67B34-2BC7-4F4E-9459-B3825A6293D0}" srcOrd="0" destOrd="0" presId="urn:microsoft.com/office/officeart/2005/8/layout/chevron2"/>
    <dgm:cxn modelId="{045FEA5D-E1CA-4A43-97F0-BB99DD5BCB9F}" srcId="{F09F45D6-F4A5-4CAA-8712-BF19F7D5613F}" destId="{0DCE2F72-235E-4907-84B8-097DD11DE2DD}" srcOrd="0" destOrd="0" parTransId="{75BAA428-3C78-42D0-961B-2A80C49AB2CD}" sibTransId="{E7769767-F9B7-42C0-B819-81385B0C6DDE}"/>
    <dgm:cxn modelId="{49EF7F48-3FD4-4791-9667-72990398F2EE}" srcId="{7CC94FC2-B311-42F2-A763-AAA9012BC15D}" destId="{9B900682-3225-4799-B153-648F5741FF6E}" srcOrd="0" destOrd="0" parTransId="{35DD4CDA-1BBD-4E68-960A-018CE88DF023}" sibTransId="{6D16FB87-4FA3-4153-992C-AC3A085F6A14}"/>
    <dgm:cxn modelId="{99F83106-5CE2-456F-893E-235B15C18756}" srcId="{F09F45D6-F4A5-4CAA-8712-BF19F7D5613F}" destId="{CF9E5338-14C8-4044-BC91-0127064A3BB4}" srcOrd="2" destOrd="0" parTransId="{FF4393A3-273F-4867-9B58-8DA9D2D5FAED}" sibTransId="{D95DB4CD-BED5-4382-B3E7-432F7F0771BE}"/>
    <dgm:cxn modelId="{706125B1-78D6-46AD-A74F-A09C55AF4D04}" type="presOf" srcId="{E92D3FAA-71CB-4475-AB1B-337942E413EF}" destId="{97B1BFFB-2AD1-4510-AD75-47F7C58E8749}" srcOrd="0" destOrd="0" presId="urn:microsoft.com/office/officeart/2005/8/layout/chevron2"/>
    <dgm:cxn modelId="{F050E1E4-616E-4293-BA54-211141E48223}" type="presOf" srcId="{7CC94FC2-B311-42F2-A763-AAA9012BC15D}" destId="{F9F1D1A2-3797-4E09-84CD-F91EC3D1CEB5}" srcOrd="0" destOrd="0" presId="urn:microsoft.com/office/officeart/2005/8/layout/chevron2"/>
    <dgm:cxn modelId="{641DE8C0-E216-4674-820F-8195BEF74AC5}" type="presOf" srcId="{F8505E67-4257-4FDB-A546-67367BAA088D}" destId="{256F752E-3E22-4866-A80E-605605202985}" srcOrd="0" destOrd="0" presId="urn:microsoft.com/office/officeart/2005/8/layout/chevron2"/>
    <dgm:cxn modelId="{A28DFC43-D7D1-4801-B8AD-B84CEB090CF3}" srcId="{F09F45D6-F4A5-4CAA-8712-BF19F7D5613F}" destId="{7CC94FC2-B311-42F2-A763-AAA9012BC15D}" srcOrd="1" destOrd="0" parTransId="{9B6FA357-591E-4C85-8DC2-589362E3263D}" sibTransId="{318434DC-219D-4EED-80C9-3DF7FAC32C74}"/>
    <dgm:cxn modelId="{B1F87BBD-CC1B-4F5B-9608-6447EB5D904E}" type="presParOf" srcId="{D64BBC0F-7C0A-4915-82CB-0938A20A81FA}" destId="{307D24AA-49DB-4CEE-BC8F-CFBB91B3574E}" srcOrd="0" destOrd="0" presId="urn:microsoft.com/office/officeart/2005/8/layout/chevron2"/>
    <dgm:cxn modelId="{1A09997F-1698-4D68-AE65-04D55737DE50}" type="presParOf" srcId="{307D24AA-49DB-4CEE-BC8F-CFBB91B3574E}" destId="{C2E67B34-2BC7-4F4E-9459-B3825A6293D0}" srcOrd="0" destOrd="0" presId="urn:microsoft.com/office/officeart/2005/8/layout/chevron2"/>
    <dgm:cxn modelId="{31E28C18-C866-4D70-B2BF-4BD3AD22F88F}" type="presParOf" srcId="{307D24AA-49DB-4CEE-BC8F-CFBB91B3574E}" destId="{256F752E-3E22-4866-A80E-605605202985}" srcOrd="1" destOrd="0" presId="urn:microsoft.com/office/officeart/2005/8/layout/chevron2"/>
    <dgm:cxn modelId="{82C0DC7A-96F4-4D58-AD91-B4514DB3075C}" type="presParOf" srcId="{D64BBC0F-7C0A-4915-82CB-0938A20A81FA}" destId="{889007F5-ED3A-471D-95FC-DA7192DDA034}" srcOrd="1" destOrd="0" presId="urn:microsoft.com/office/officeart/2005/8/layout/chevron2"/>
    <dgm:cxn modelId="{7C2C475B-E8DF-4EF8-87DE-EC0E59427502}" type="presParOf" srcId="{D64BBC0F-7C0A-4915-82CB-0938A20A81FA}" destId="{DC8E4D52-4958-4926-A3DD-FDE35630763A}" srcOrd="2" destOrd="0" presId="urn:microsoft.com/office/officeart/2005/8/layout/chevron2"/>
    <dgm:cxn modelId="{348FC6E5-54AE-490A-B366-F69C40861234}" type="presParOf" srcId="{DC8E4D52-4958-4926-A3DD-FDE35630763A}" destId="{F9F1D1A2-3797-4E09-84CD-F91EC3D1CEB5}" srcOrd="0" destOrd="0" presId="urn:microsoft.com/office/officeart/2005/8/layout/chevron2"/>
    <dgm:cxn modelId="{65345B95-E5DA-4C5D-A39C-6429074A0DF9}" type="presParOf" srcId="{DC8E4D52-4958-4926-A3DD-FDE35630763A}" destId="{3B472768-D47D-4B6F-82E7-8D21E84606B1}" srcOrd="1" destOrd="0" presId="urn:microsoft.com/office/officeart/2005/8/layout/chevron2"/>
    <dgm:cxn modelId="{ABBD5AB6-F96F-4661-AD3A-1DA160974BAE}" type="presParOf" srcId="{D64BBC0F-7C0A-4915-82CB-0938A20A81FA}" destId="{FC37DF7C-203F-43C5-9188-8B916342CF8E}" srcOrd="3" destOrd="0" presId="urn:microsoft.com/office/officeart/2005/8/layout/chevron2"/>
    <dgm:cxn modelId="{01F901AD-FAB2-4513-A806-D3F3EFD3204E}" type="presParOf" srcId="{D64BBC0F-7C0A-4915-82CB-0938A20A81FA}" destId="{4AED6056-EB97-41A2-B0E8-33A97E8B872C}" srcOrd="4" destOrd="0" presId="urn:microsoft.com/office/officeart/2005/8/layout/chevron2"/>
    <dgm:cxn modelId="{D61EB9F4-1339-4DF6-AEC3-87B85D4FCA9F}" type="presParOf" srcId="{4AED6056-EB97-41A2-B0E8-33A97E8B872C}" destId="{3DE12CC8-C9B4-499A-AF0B-B0F0B7259555}" srcOrd="0" destOrd="0" presId="urn:microsoft.com/office/officeart/2005/8/layout/chevron2"/>
    <dgm:cxn modelId="{ADACE78B-23B9-4230-AB1A-5247BCC050C7}" type="presParOf" srcId="{4AED6056-EB97-41A2-B0E8-33A97E8B872C}" destId="{97B1BFFB-2AD1-4510-AD75-47F7C58E87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1775C-4C3B-41EC-A1ED-E8BB3BDFFA6C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1" kern="1200" dirty="0">
            <a:solidFill>
              <a:schemeClr val="bg1"/>
            </a:solidFill>
          </a:endParaRPr>
        </a:p>
      </dsp:txBody>
      <dsp:txXfrm>
        <a:off x="3294175" y="2352385"/>
        <a:ext cx="1336450" cy="1148939"/>
      </dsp:txXfrm>
    </dsp:sp>
    <dsp:sp modelId="{AAC959A9-64DC-4076-B1B8-F814BDF4C8A7}">
      <dsp:nvSpPr>
        <dsp:cNvPr id="0" name=""/>
        <dsp:cNvSpPr/>
      </dsp:nvSpPr>
      <dsp:spPr>
        <a:xfrm>
          <a:off x="1544320" y="1300480"/>
          <a:ext cx="1625600" cy="1625600"/>
        </a:xfrm>
        <a:prstGeom prst="gear6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 dirty="0" smtClean="0"/>
        </a:p>
      </dsp:txBody>
      <dsp:txXfrm>
        <a:off x="1953570" y="1712203"/>
        <a:ext cx="807100" cy="802154"/>
      </dsp:txXfrm>
    </dsp:sp>
    <dsp:sp modelId="{9B87CC07-B0E8-4005-BED8-B6415F02C168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>
            <a:solidFill>
              <a:schemeClr val="bg1"/>
            </a:solidFill>
          </a:endParaRPr>
        </a:p>
      </dsp:txBody>
      <dsp:txXfrm rot="-20700000">
        <a:off x="2804160" y="528320"/>
        <a:ext cx="894080" cy="894080"/>
      </dsp:txXfrm>
    </dsp:sp>
    <dsp:sp modelId="{26C5FB91-BF1A-4D9C-B1A4-6E5C967DF063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CCFAC-67D4-4B5A-AAF9-885460140CD3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A0A82-36BA-4935-B20D-F35241DFEBEC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67B34-2BC7-4F4E-9459-B3825A6293D0}">
      <dsp:nvSpPr>
        <dsp:cNvPr id="0" name=""/>
        <dsp:cNvSpPr/>
      </dsp:nvSpPr>
      <dsp:spPr>
        <a:xfrm rot="5400000">
          <a:off x="-253329" y="258524"/>
          <a:ext cx="1688860" cy="1182202"/>
        </a:xfrm>
        <a:prstGeom prst="chevron">
          <a:avLst/>
        </a:prstGeom>
        <a:solidFill>
          <a:schemeClr val="accent2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600" kern="1200" dirty="0"/>
        </a:p>
      </dsp:txBody>
      <dsp:txXfrm rot="-5400000">
        <a:off x="0" y="596296"/>
        <a:ext cx="1182202" cy="506658"/>
      </dsp:txXfrm>
    </dsp:sp>
    <dsp:sp modelId="{256F752E-3E22-4866-A80E-605605202985}">
      <dsp:nvSpPr>
        <dsp:cNvPr id="0" name=""/>
        <dsp:cNvSpPr/>
      </dsp:nvSpPr>
      <dsp:spPr>
        <a:xfrm rot="5400000">
          <a:off x="3267700" y="-2080301"/>
          <a:ext cx="1097759" cy="5268754"/>
        </a:xfrm>
        <a:prstGeom prst="round2SameRect">
          <a:avLst/>
        </a:prstGeom>
        <a:solidFill>
          <a:schemeClr val="accent2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b="0" kern="1200" dirty="0" smtClean="0">
              <a:solidFill>
                <a:schemeClr val="bg1"/>
              </a:solidFill>
            </a:rPr>
            <a:t>Incumplimiento de un Deber Legal (Art. 320).</a:t>
          </a:r>
          <a:endParaRPr lang="es-MX" sz="2000" b="0" kern="1200" dirty="0"/>
        </a:p>
      </dsp:txBody>
      <dsp:txXfrm rot="-5400000">
        <a:off x="1182203" y="58784"/>
        <a:ext cx="5215166" cy="990583"/>
      </dsp:txXfrm>
    </dsp:sp>
    <dsp:sp modelId="{F9F1D1A2-3797-4E09-84CD-F91EC3D1CEB5}">
      <dsp:nvSpPr>
        <dsp:cNvPr id="0" name=""/>
        <dsp:cNvSpPr/>
      </dsp:nvSpPr>
      <dsp:spPr>
        <a:xfrm rot="5400000">
          <a:off x="-253329" y="1754540"/>
          <a:ext cx="1688860" cy="1182202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b="1" kern="1200" dirty="0">
            <a:solidFill>
              <a:schemeClr val="bg1"/>
            </a:solidFill>
          </a:endParaRPr>
        </a:p>
      </dsp:txBody>
      <dsp:txXfrm rot="-5400000">
        <a:off x="0" y="2092312"/>
        <a:ext cx="1182202" cy="506658"/>
      </dsp:txXfrm>
    </dsp:sp>
    <dsp:sp modelId="{3B472768-D47D-4B6F-82E7-8D21E84606B1}">
      <dsp:nvSpPr>
        <dsp:cNvPr id="0" name=""/>
        <dsp:cNvSpPr/>
      </dsp:nvSpPr>
      <dsp:spPr>
        <a:xfrm rot="5400000">
          <a:off x="3267700" y="-584285"/>
          <a:ext cx="1097759" cy="5268754"/>
        </a:xfrm>
        <a:prstGeom prst="round2SameRect">
          <a:avLst/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b="0" kern="1200" dirty="0" smtClean="0">
              <a:solidFill>
                <a:schemeClr val="bg1"/>
              </a:solidFill>
            </a:rPr>
            <a:t>De tres a diez años de prisión y multa hasta de cuatrocientos días de salario al servidor que:</a:t>
          </a:r>
          <a:endParaRPr lang="es-MX" sz="2000" b="0" kern="1200" dirty="0">
            <a:solidFill>
              <a:schemeClr val="bg1"/>
            </a:solidFill>
          </a:endParaRPr>
        </a:p>
      </dsp:txBody>
      <dsp:txXfrm rot="-5400000">
        <a:off x="1182203" y="1554800"/>
        <a:ext cx="5215166" cy="990583"/>
      </dsp:txXfrm>
    </dsp:sp>
    <dsp:sp modelId="{3DE12CC8-C9B4-499A-AF0B-B0F0B7259555}">
      <dsp:nvSpPr>
        <dsp:cNvPr id="0" name=""/>
        <dsp:cNvSpPr/>
      </dsp:nvSpPr>
      <dsp:spPr>
        <a:xfrm rot="5400000">
          <a:off x="-253329" y="3250556"/>
          <a:ext cx="1688860" cy="1182202"/>
        </a:xfrm>
        <a:prstGeom prst="chevron">
          <a:avLst/>
        </a:prstGeom>
        <a:solidFill>
          <a:schemeClr val="accent4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b="1" kern="1200" dirty="0">
            <a:solidFill>
              <a:schemeClr val="bg1"/>
            </a:solidFill>
          </a:endParaRPr>
        </a:p>
      </dsp:txBody>
      <dsp:txXfrm rot="-5400000">
        <a:off x="0" y="3588328"/>
        <a:ext cx="1182202" cy="506658"/>
      </dsp:txXfrm>
    </dsp:sp>
    <dsp:sp modelId="{97B1BFFB-2AD1-4510-AD75-47F7C58E8749}">
      <dsp:nvSpPr>
        <dsp:cNvPr id="0" name=""/>
        <dsp:cNvSpPr/>
      </dsp:nvSpPr>
      <dsp:spPr>
        <a:xfrm rot="5400000">
          <a:off x="3267700" y="911730"/>
          <a:ext cx="1097759" cy="5268754"/>
        </a:xfrm>
        <a:prstGeom prst="round2SameRect">
          <a:avLst/>
        </a:prstGeom>
        <a:solidFill>
          <a:schemeClr val="accent4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kern="1200" dirty="0" smtClean="0">
              <a:solidFill>
                <a:schemeClr val="bg1"/>
              </a:solidFill>
            </a:rPr>
            <a:t>Al concluir su empleo, cargo o comisión </a:t>
          </a:r>
          <a:r>
            <a:rPr lang="es-MX" sz="1800" b="1" u="sng" kern="1200" dirty="0" smtClean="0">
              <a:solidFill>
                <a:schemeClr val="bg1"/>
              </a:solidFill>
            </a:rPr>
            <a:t>no entregue  a la persona autorizada para recibir los bienes, documentación, archivos,  expedientes y todo lo que haya estado bajo su responsabilidad</a:t>
          </a:r>
          <a:r>
            <a:rPr lang="es-MX" sz="1800" b="1" kern="1200" dirty="0" smtClean="0">
              <a:solidFill>
                <a:schemeClr val="bg1"/>
              </a:solidFill>
            </a:rPr>
            <a:t>.</a:t>
          </a:r>
          <a:endParaRPr lang="es-MX" sz="1800" b="1" kern="1200" dirty="0">
            <a:solidFill>
              <a:schemeClr val="bg1"/>
            </a:solidFill>
          </a:endParaRPr>
        </a:p>
      </dsp:txBody>
      <dsp:txXfrm rot="-5400000">
        <a:off x="1182203" y="3050815"/>
        <a:ext cx="5215166" cy="990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E527B6-5446-4F57-B607-2DC9957AA406}" type="datetimeFigureOut">
              <a:rPr lang="es-MX" smtClean="0"/>
              <a:t>04/07/2017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8DF7BF-B1AB-437B-AEE5-D333B55EAC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5154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09"/>
            <a:ext cx="9144000" cy="6677891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0" y="143014"/>
            <a:ext cx="8969339" cy="1017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 descr="http://intra.legisver.gob.mx/intranet/logoLXIVcolo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50" y="208038"/>
            <a:ext cx="1488927" cy="98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 userDrawn="1"/>
        </p:nvSpPr>
        <p:spPr>
          <a:xfrm>
            <a:off x="2712378" y="379478"/>
            <a:ext cx="609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s-MX" sz="1300" b="1" dirty="0" smtClean="0">
                <a:solidFill>
                  <a:schemeClr val="accent1">
                    <a:lumMod val="50000"/>
                  </a:schemeClr>
                </a:solidFill>
              </a:rPr>
              <a:t>ROCESOS</a:t>
            </a:r>
            <a:r>
              <a:rPr lang="es-MX" b="1" baseline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MX" sz="1300" b="1" baseline="0" dirty="0" smtClean="0">
                <a:solidFill>
                  <a:schemeClr val="accent1">
                    <a:lumMod val="50000"/>
                  </a:schemeClr>
                </a:solidFill>
              </a:rPr>
              <a:t>DE</a:t>
            </a:r>
            <a:r>
              <a:rPr lang="es-MX" b="1" baseline="0" dirty="0" smtClean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s-MX" sz="1300" b="1" baseline="0" dirty="0" smtClean="0">
                <a:solidFill>
                  <a:schemeClr val="accent1">
                    <a:lumMod val="50000"/>
                  </a:schemeClr>
                </a:solidFill>
              </a:rPr>
              <a:t>NTREGA</a:t>
            </a:r>
            <a:r>
              <a:rPr lang="es-MX" b="1" baseline="0" dirty="0" smtClean="0">
                <a:solidFill>
                  <a:schemeClr val="accent1">
                    <a:lumMod val="50000"/>
                  </a:schemeClr>
                </a:solidFill>
              </a:rPr>
              <a:t> R</a:t>
            </a:r>
            <a:r>
              <a:rPr lang="es-MX" sz="1300" b="1" baseline="0" dirty="0" smtClean="0">
                <a:solidFill>
                  <a:schemeClr val="accent1">
                    <a:lumMod val="50000"/>
                  </a:schemeClr>
                </a:solidFill>
              </a:rPr>
              <a:t>ECEPCIÓN</a:t>
            </a:r>
          </a:p>
        </p:txBody>
      </p:sp>
    </p:spTree>
    <p:extLst>
      <p:ext uri="{BB962C8B-B14F-4D97-AF65-F5344CB8AC3E}">
        <p14:creationId xmlns:p14="http://schemas.microsoft.com/office/powerpoint/2010/main" val="195027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ED1D-67FB-B14B-9170-BC18E522EA8C}" type="datetimeFigureOut">
              <a:rPr lang="es-ES_tradnl" smtClean="0"/>
              <a:t>04/07/2017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7AEB8-7095-3A4A-A973-91D05AB8F44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80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ED1D-67FB-B14B-9170-BC18E522EA8C}" type="datetimeFigureOut">
              <a:rPr lang="es-ES_tradnl" smtClean="0"/>
              <a:t>04/07/2017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7AEB8-7095-3A4A-A973-91D05AB8F44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775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ED1D-67FB-B14B-9170-BC18E522EA8C}" type="datetimeFigureOut">
              <a:rPr lang="es-ES_tradnl" smtClean="0"/>
              <a:t>04/07/2017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7AEB8-7095-3A4A-A973-91D05AB8F44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735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ED1D-67FB-B14B-9170-BC18E522EA8C}" type="datetimeFigureOut">
              <a:rPr lang="es-ES_tradnl" smtClean="0"/>
              <a:t>04/07/2017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7AEB8-7095-3A4A-A973-91D05AB8F44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033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ED1D-67FB-B14B-9170-BC18E522EA8C}" type="datetimeFigureOut">
              <a:rPr lang="es-ES_tradnl" smtClean="0"/>
              <a:t>04/07/2017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7AEB8-7095-3A4A-A973-91D05AB8F44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331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ED1D-67FB-B14B-9170-BC18E522EA8C}" type="datetimeFigureOut">
              <a:rPr lang="es-ES_tradnl" smtClean="0"/>
              <a:t>04/07/2017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7AEB8-7095-3A4A-A973-91D05AB8F44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928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ED1D-67FB-B14B-9170-BC18E522EA8C}" type="datetimeFigureOut">
              <a:rPr lang="es-ES_tradnl" smtClean="0"/>
              <a:t>04/07/2017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7AEB8-7095-3A4A-A973-91D05AB8F44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965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ED1D-67FB-B14B-9170-BC18E522EA8C}" type="datetimeFigureOut">
              <a:rPr lang="es-ES_tradnl" smtClean="0"/>
              <a:t>04/07/2017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7AEB8-7095-3A4A-A973-91D05AB8F44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173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ED1D-67FB-B14B-9170-BC18E522EA8C}" type="datetimeFigureOut">
              <a:rPr lang="es-ES_tradnl" smtClean="0"/>
              <a:t>04/07/2017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7AEB8-7095-3A4A-A973-91D05AB8F44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977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ED1D-67FB-B14B-9170-BC18E522EA8C}" type="datetimeFigureOut">
              <a:rPr lang="es-ES_tradnl" smtClean="0"/>
              <a:t>04/07/2017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7AEB8-7095-3A4A-A973-91D05AB8F44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619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1ED1D-67FB-B14B-9170-BC18E522EA8C}" type="datetimeFigureOut">
              <a:rPr lang="es-ES_tradnl" smtClean="0"/>
              <a:t>04/07/2017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7AEB8-7095-3A4A-A973-91D05AB8F44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093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Subtítulo"/>
          <p:cNvSpPr txBox="1">
            <a:spLocks/>
          </p:cNvSpPr>
          <p:nvPr/>
        </p:nvSpPr>
        <p:spPr>
          <a:xfrm>
            <a:off x="0" y="2786058"/>
            <a:ext cx="9143999" cy="121444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4000" b="1" dirty="0" smtClean="0"/>
              <a:t>Proceso de Entrega – Recepción</a:t>
            </a:r>
          </a:p>
          <a:p>
            <a:pPr marL="0" indent="0" algn="ctr">
              <a:buNone/>
            </a:pPr>
            <a:endParaRPr lang="es-MX" sz="2500" b="1" dirty="0" smtClean="0"/>
          </a:p>
          <a:p>
            <a:pPr marL="0" indent="0" algn="ctr">
              <a:buNone/>
            </a:pPr>
            <a:endParaRPr lang="es-MX" sz="2500" b="1" dirty="0" smtClean="0"/>
          </a:p>
          <a:p>
            <a:pPr marL="0" indent="0" algn="ctr">
              <a:buNone/>
            </a:pPr>
            <a:endParaRPr lang="es-MX" sz="2500" b="1" dirty="0" smtClean="0"/>
          </a:p>
          <a:p>
            <a:pPr marL="0" indent="0" algn="ctr">
              <a:buNone/>
            </a:pPr>
            <a:endParaRPr lang="es-MX" sz="2500" b="1" dirty="0" smtClean="0"/>
          </a:p>
          <a:p>
            <a:pPr marL="0" indent="0" algn="ctr">
              <a:buNone/>
            </a:pPr>
            <a:endParaRPr lang="es-MX" sz="2500" b="1" dirty="0" smtClean="0"/>
          </a:p>
          <a:p>
            <a:pPr marL="0" indent="0" algn="ctr">
              <a:buNone/>
            </a:pPr>
            <a:endParaRPr lang="es-MX" sz="2500" b="1" dirty="0" smtClean="0"/>
          </a:p>
          <a:p>
            <a:pPr marL="0" indent="0" algn="ctr">
              <a:buNone/>
            </a:pPr>
            <a:endParaRPr lang="es-MX" sz="2500" b="1" dirty="0" smtClean="0"/>
          </a:p>
          <a:p>
            <a:pPr marL="0" indent="0" algn="ctr">
              <a:buNone/>
            </a:pP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6028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99595" y="1307948"/>
            <a:ext cx="65396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>
                <a:solidFill>
                  <a:schemeClr val="accent1">
                    <a:lumMod val="50000"/>
                  </a:schemeClr>
                </a:solidFill>
              </a:rPr>
              <a:t>Clasificación de la Información</a:t>
            </a:r>
            <a:endParaRPr lang="es-MX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96125187"/>
              </p:ext>
            </p:extLst>
          </p:nvPr>
        </p:nvGraphicFramePr>
        <p:xfrm>
          <a:off x="1524000" y="2033607"/>
          <a:ext cx="68444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59351" y="2421601"/>
            <a:ext cx="5324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solidFill>
                  <a:schemeClr val="accent2">
                    <a:lumMod val="50000"/>
                  </a:schemeClr>
                </a:solidFill>
              </a:rPr>
              <a:t>V.</a:t>
            </a:r>
            <a:endParaRPr lang="es-MX" sz="2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025568" y="3366177"/>
            <a:ext cx="7292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solidFill>
                  <a:schemeClr val="accent2">
                    <a:lumMod val="50000"/>
                  </a:schemeClr>
                </a:solidFill>
              </a:rPr>
              <a:t>VI.</a:t>
            </a:r>
            <a:endParaRPr lang="es-MX" sz="2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025568" y="4310753"/>
            <a:ext cx="6597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solidFill>
                  <a:schemeClr val="accent2">
                    <a:lumMod val="50000"/>
                  </a:schemeClr>
                </a:solidFill>
              </a:rPr>
              <a:t>VII.</a:t>
            </a:r>
            <a:endParaRPr lang="es-MX" sz="2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49389" y="5255329"/>
            <a:ext cx="7407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solidFill>
                  <a:schemeClr val="accent2">
                    <a:lumMod val="50000"/>
                  </a:schemeClr>
                </a:solidFill>
              </a:rPr>
              <a:t>VIII.</a:t>
            </a:r>
            <a:endParaRPr lang="es-MX" sz="25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redondeado 29"/>
          <p:cNvSpPr/>
          <p:nvPr/>
        </p:nvSpPr>
        <p:spPr>
          <a:xfrm>
            <a:off x="5147327" y="1747779"/>
            <a:ext cx="3458364" cy="3356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Rectángulo redondeado 27"/>
          <p:cNvSpPr/>
          <p:nvPr/>
        </p:nvSpPr>
        <p:spPr>
          <a:xfrm>
            <a:off x="2638581" y="1747778"/>
            <a:ext cx="2295130" cy="3356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Rectángulo redondeado 26"/>
          <p:cNvSpPr/>
          <p:nvPr/>
        </p:nvSpPr>
        <p:spPr>
          <a:xfrm>
            <a:off x="309622" y="1747778"/>
            <a:ext cx="2095967" cy="3356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Rectángulo redondeado 25"/>
          <p:cNvSpPr/>
          <p:nvPr/>
        </p:nvSpPr>
        <p:spPr>
          <a:xfrm>
            <a:off x="7496448" y="2191945"/>
            <a:ext cx="1109243" cy="1674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Rectángulo redondeado 24"/>
          <p:cNvSpPr/>
          <p:nvPr/>
        </p:nvSpPr>
        <p:spPr>
          <a:xfrm>
            <a:off x="6325541" y="2182214"/>
            <a:ext cx="1109243" cy="1674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Rectángulo redondeado 23"/>
          <p:cNvSpPr/>
          <p:nvPr/>
        </p:nvSpPr>
        <p:spPr>
          <a:xfrm>
            <a:off x="5143965" y="2179140"/>
            <a:ext cx="1109243" cy="1674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Rectángulo redondeado 22"/>
          <p:cNvSpPr/>
          <p:nvPr/>
        </p:nvSpPr>
        <p:spPr>
          <a:xfrm>
            <a:off x="3824469" y="2179140"/>
            <a:ext cx="1109243" cy="1674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Rectángulo redondeado 21"/>
          <p:cNvSpPr/>
          <p:nvPr/>
        </p:nvSpPr>
        <p:spPr>
          <a:xfrm>
            <a:off x="2615878" y="2179140"/>
            <a:ext cx="1109243" cy="1674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ángulo redondeado 19"/>
          <p:cNvSpPr/>
          <p:nvPr/>
        </p:nvSpPr>
        <p:spPr>
          <a:xfrm>
            <a:off x="1136725" y="2184325"/>
            <a:ext cx="1268865" cy="1669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/>
          <p:cNvSpPr txBox="1"/>
          <p:nvPr/>
        </p:nvSpPr>
        <p:spPr>
          <a:xfrm>
            <a:off x="336813" y="1099371"/>
            <a:ext cx="65396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>
                <a:solidFill>
                  <a:schemeClr val="accent1">
                    <a:lumMod val="50000"/>
                  </a:schemeClr>
                </a:solidFill>
              </a:rPr>
              <a:t>Proceso de la Entrega - Recepción</a:t>
            </a:r>
            <a:endParaRPr lang="es-MX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09623" y="1786135"/>
            <a:ext cx="2095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chemeClr val="accent1">
                    <a:lumMod val="75000"/>
                  </a:schemeClr>
                </a:solidFill>
              </a:rPr>
              <a:t>PERÍODO: JUNIO - JULIO</a:t>
            </a:r>
            <a:endParaRPr lang="es-MX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592727" y="1786928"/>
            <a:ext cx="2340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chemeClr val="accent1">
                    <a:lumMod val="75000"/>
                  </a:schemeClr>
                </a:solidFill>
              </a:rPr>
              <a:t>PERÍODO: AGOSTO – SEPTIEMBRE</a:t>
            </a:r>
            <a:endParaRPr lang="es-MX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143965" y="1788853"/>
            <a:ext cx="3446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chemeClr val="accent1">
                    <a:lumMod val="75000"/>
                  </a:schemeClr>
                </a:solidFill>
              </a:rPr>
              <a:t>PERÍODO: OCTUBRE – DICIEMBRE</a:t>
            </a:r>
            <a:endParaRPr lang="es-MX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309622" y="2204751"/>
            <a:ext cx="729205" cy="1648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251752" y="2730309"/>
            <a:ext cx="83819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/>
              <a:t>Integración del Comité de Entrega</a:t>
            </a:r>
            <a:endParaRPr lang="es-MX" sz="10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1113093" y="2141319"/>
            <a:ext cx="1292497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/>
              <a:t>Integración documental en materia de organización, planeación, marco regulatorio y situación legal, administrativa, de inversión u obra pública y transparencia.</a:t>
            </a:r>
            <a:endParaRPr lang="es-MX" sz="10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635647" y="2431574"/>
            <a:ext cx="1069703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/>
              <a:t>Integración documental de tipo financiero, control y fiscalización y de compromisos institucionales.</a:t>
            </a:r>
            <a:endParaRPr lang="es-MX" sz="10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824468" y="2771341"/>
            <a:ext cx="11092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/>
              <a:t>Actualización de los expedientes.</a:t>
            </a:r>
            <a:endParaRPr lang="es-MX" sz="10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5143965" y="2453176"/>
            <a:ext cx="1082228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/>
              <a:t>Ensayo de entrega con la información con corte al mes de septiembre</a:t>
            </a:r>
            <a:endParaRPr lang="es-MX" sz="10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340979" y="2355860"/>
            <a:ext cx="107836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/>
              <a:t>Reunión de autoridades salientes y entrantes, para revisión del Expediente de Entrega y Recepción.</a:t>
            </a:r>
            <a:endParaRPr lang="es-MX" sz="1000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527326" y="2730309"/>
            <a:ext cx="107836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/>
              <a:t>Actualización definitiva del expediente</a:t>
            </a:r>
            <a:endParaRPr lang="es-MX" sz="1000" b="1" dirty="0"/>
          </a:p>
        </p:txBody>
      </p:sp>
      <p:sp>
        <p:nvSpPr>
          <p:cNvPr id="31" name="Flecha abajo 30"/>
          <p:cNvSpPr/>
          <p:nvPr/>
        </p:nvSpPr>
        <p:spPr>
          <a:xfrm>
            <a:off x="4083931" y="4300206"/>
            <a:ext cx="757179" cy="717630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2" name="Rectángulo redondeado 31"/>
          <p:cNvSpPr/>
          <p:nvPr/>
        </p:nvSpPr>
        <p:spPr>
          <a:xfrm>
            <a:off x="309623" y="4027987"/>
            <a:ext cx="8296068" cy="31359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CuadroTexto 32"/>
          <p:cNvSpPr txBox="1"/>
          <p:nvPr/>
        </p:nvSpPr>
        <p:spPr>
          <a:xfrm>
            <a:off x="309623" y="5150734"/>
            <a:ext cx="8296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</a:rPr>
              <a:t>ACTO PROTOCOLARIO DE ENTREGA Y RECEPCIÓN ES EL 1 DE ENERO DE 2018</a:t>
            </a:r>
          </a:p>
          <a:p>
            <a:pPr algn="ctr"/>
            <a:endParaRPr lang="es-MX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</a:rPr>
              <a:t>EL SINDICO DE LA ADMINISTRACIÓN ENTRANTE LEVANTARÁ ACTA CIRCUNSTANCIADA DE LA ENTREGA Y RECEPCIÓN.</a:t>
            </a:r>
            <a:endParaRPr lang="es-MX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3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1099595" y="4734046"/>
            <a:ext cx="6933235" cy="97227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/>
          <p:cNvSpPr txBox="1"/>
          <p:nvPr/>
        </p:nvSpPr>
        <p:spPr>
          <a:xfrm>
            <a:off x="1099595" y="1307948"/>
            <a:ext cx="65396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>
                <a:solidFill>
                  <a:schemeClr val="accent1">
                    <a:lumMod val="50000"/>
                  </a:schemeClr>
                </a:solidFill>
              </a:rPr>
              <a:t>Autoridades Entrantes</a:t>
            </a:r>
            <a:endParaRPr lang="es-MX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01520" y="1923328"/>
            <a:ext cx="65396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/>
              <a:t>Integración de la Comisión Especial </a:t>
            </a:r>
            <a:endParaRPr lang="es-MX" sz="25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1101520" y="2552782"/>
            <a:ext cx="702390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500" dirty="0" smtClean="0"/>
              <a:t>Concluida la entrega y recepción, el Ayuntamiento entrante designará una </a:t>
            </a:r>
            <a:r>
              <a:rPr lang="es-MX" sz="2500" b="1" dirty="0" smtClean="0"/>
              <a:t>Comisión Especial</a:t>
            </a:r>
            <a:r>
              <a:rPr lang="es-MX" sz="2500" dirty="0" smtClean="0"/>
              <a:t>, de la que deberán formar parte, al menos, </a:t>
            </a:r>
            <a:r>
              <a:rPr lang="es-MX" sz="2500" u="sng" dirty="0" smtClean="0"/>
              <a:t>el tesorero, el director de obras públicas y el titular del órgano de control interno municipal</a:t>
            </a:r>
            <a:r>
              <a:rPr lang="es-MX" sz="2500" dirty="0" smtClean="0"/>
              <a:t>.</a:t>
            </a:r>
            <a:endParaRPr lang="es-MX" sz="25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101520" y="4734046"/>
            <a:ext cx="69313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>
                <a:solidFill>
                  <a:schemeClr val="bg1"/>
                </a:solidFill>
              </a:rPr>
              <a:t>Se encargará de analizar el expediente integrado con la documentación conducente.</a:t>
            </a:r>
            <a:endParaRPr lang="es-MX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0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99595" y="1307948"/>
            <a:ext cx="65396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>
                <a:solidFill>
                  <a:schemeClr val="accent1">
                    <a:lumMod val="50000"/>
                  </a:schemeClr>
                </a:solidFill>
              </a:rPr>
              <a:t>Actividades de la Comisión Especial.</a:t>
            </a:r>
            <a:endParaRPr lang="es-MX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843297437"/>
              </p:ext>
            </p:extLst>
          </p:nvPr>
        </p:nvGraphicFramePr>
        <p:xfrm>
          <a:off x="1099594" y="1929435"/>
          <a:ext cx="736149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258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1099595" y="1875099"/>
            <a:ext cx="6933235" cy="322933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1099595" y="2476983"/>
            <a:ext cx="693131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>
                <a:solidFill>
                  <a:schemeClr val="bg1"/>
                </a:solidFill>
              </a:rPr>
              <a:t>Las cuentas y responsabilidades del Ayuntamiento serán revisadas por el siguiente, durante el primer año de su ejercicio, para los efectos legales a los que haya lugar</a:t>
            </a:r>
          </a:p>
          <a:p>
            <a:endParaRPr lang="es-MX" sz="2500" b="1" dirty="0">
              <a:solidFill>
                <a:schemeClr val="bg1"/>
              </a:solidFill>
            </a:endParaRPr>
          </a:p>
          <a:p>
            <a:pPr algn="r"/>
            <a:r>
              <a:rPr lang="es-MX" sz="2500" b="1" dirty="0" smtClean="0">
                <a:solidFill>
                  <a:schemeClr val="bg1"/>
                </a:solidFill>
              </a:rPr>
              <a:t>Artículo 110 de la LOML</a:t>
            </a:r>
          </a:p>
          <a:p>
            <a:endParaRPr lang="es-MX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Subtítulo"/>
          <p:cNvSpPr txBox="1">
            <a:spLocks/>
          </p:cNvSpPr>
          <p:nvPr/>
        </p:nvSpPr>
        <p:spPr>
          <a:xfrm>
            <a:off x="0" y="2786058"/>
            <a:ext cx="9143999" cy="121444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4000" b="1" dirty="0" smtClean="0"/>
              <a:t>Responsabilidades derivadas del proceso de Entrega - Recepción</a:t>
            </a:r>
          </a:p>
          <a:p>
            <a:pPr marL="0" indent="0" algn="ctr">
              <a:buNone/>
            </a:pPr>
            <a:endParaRPr lang="es-MX" sz="2500" b="1" dirty="0" smtClean="0"/>
          </a:p>
          <a:p>
            <a:pPr marL="0" indent="0" algn="ctr">
              <a:buNone/>
            </a:pPr>
            <a:endParaRPr lang="es-MX" sz="2500" b="1" dirty="0" smtClean="0"/>
          </a:p>
          <a:p>
            <a:pPr marL="0" indent="0" algn="ctr">
              <a:buNone/>
            </a:pPr>
            <a:endParaRPr lang="es-MX" sz="2500" b="1" dirty="0" smtClean="0"/>
          </a:p>
          <a:p>
            <a:pPr marL="0" indent="0" algn="ctr">
              <a:buNone/>
            </a:pPr>
            <a:endParaRPr lang="es-MX" sz="2500" b="1" dirty="0" smtClean="0"/>
          </a:p>
          <a:p>
            <a:pPr marL="0" indent="0" algn="ctr">
              <a:buNone/>
            </a:pPr>
            <a:endParaRPr lang="es-MX" sz="2500" b="1" dirty="0" smtClean="0"/>
          </a:p>
          <a:p>
            <a:pPr marL="0" indent="0" algn="ctr">
              <a:buNone/>
            </a:pPr>
            <a:endParaRPr lang="es-MX" sz="2500" b="1" dirty="0" smtClean="0"/>
          </a:p>
          <a:p>
            <a:pPr marL="0" indent="0" algn="ctr">
              <a:buNone/>
            </a:pPr>
            <a:endParaRPr lang="es-MX" sz="2500" b="1" dirty="0" smtClean="0"/>
          </a:p>
          <a:p>
            <a:pPr marL="0" indent="0" algn="ctr">
              <a:buNone/>
            </a:pP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50305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1145894" y="2662178"/>
            <a:ext cx="6933235" cy="163121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/>
          <p:cNvSpPr txBox="1"/>
          <p:nvPr/>
        </p:nvSpPr>
        <p:spPr>
          <a:xfrm>
            <a:off x="1099595" y="1307948"/>
            <a:ext cx="65396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>
                <a:solidFill>
                  <a:schemeClr val="accent1">
                    <a:lumMod val="50000"/>
                  </a:schemeClr>
                </a:solidFill>
              </a:rPr>
              <a:t>Marco Legal / Consecuencias</a:t>
            </a:r>
            <a:endParaRPr lang="es-MX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01520" y="1923328"/>
            <a:ext cx="70239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/>
              <a:t>Ley de Responsabilidades de los Servidores Públicos</a:t>
            </a:r>
            <a:endParaRPr lang="es-MX" sz="25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147819" y="2662178"/>
            <a:ext cx="69313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solidFill>
                  <a:schemeClr val="bg1"/>
                </a:solidFill>
              </a:rPr>
              <a:t>El Artículo 46 señala las obligaciones de los servidores públicos para salvaguardar la legalidad, honradez, lealtad, imparcialidad y eficiencia que deben ser observadas en el desempeño de su empleo, cargo o comisión, y cuyo incumplimiento dará lugar al procedimiento y a las sanciones que correspondan.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097670" y="4445794"/>
            <a:ext cx="6933235" cy="16312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1099595" y="4573119"/>
            <a:ext cx="6931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u="sng" dirty="0" smtClean="0">
                <a:solidFill>
                  <a:schemeClr val="bg1"/>
                </a:solidFill>
              </a:rPr>
              <a:t>Resguardar y cuidar la documentación e información que por razón de su empleo, cargo o comisión tenga bajo su custodia, impidiendo o evitando el uso, la sustracción, destrucción, ocultamiento o inutilización indebidas.</a:t>
            </a:r>
            <a:endParaRPr lang="es-MX" sz="2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499731219"/>
              </p:ext>
            </p:extLst>
          </p:nvPr>
        </p:nvGraphicFramePr>
        <p:xfrm>
          <a:off x="1523999" y="1397000"/>
          <a:ext cx="6450957" cy="4691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954612" y="2338086"/>
            <a:ext cx="569387" cy="20371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MX" sz="2500" b="1" dirty="0" smtClean="0">
                <a:solidFill>
                  <a:schemeClr val="accent1">
                    <a:lumMod val="50000"/>
                  </a:schemeClr>
                </a:solidFill>
              </a:rPr>
              <a:t>Código Penal</a:t>
            </a:r>
            <a:endParaRPr lang="es-MX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6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1145894" y="2314934"/>
            <a:ext cx="6933235" cy="163121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1101520" y="1495622"/>
            <a:ext cx="70239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/>
              <a:t>Código Penal Art. 332</a:t>
            </a:r>
            <a:endParaRPr lang="es-MX" sz="25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145894" y="2286882"/>
            <a:ext cx="6931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smtClean="0">
                <a:solidFill>
                  <a:schemeClr val="bg1"/>
                </a:solidFill>
              </a:rPr>
              <a:t>Es servidor público toda persona que desempeñe un empleo, cargo o comisión de cualquier naturaleza en los Poderes Públicos, los organismos autónomos del Estado o en la Administración Pública Estatal o Municipal.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097670" y="4098550"/>
            <a:ext cx="6933235" cy="163121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1099595" y="4225875"/>
            <a:ext cx="6931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smtClean="0">
                <a:solidFill>
                  <a:schemeClr val="bg1"/>
                </a:solidFill>
              </a:rPr>
              <a:t>Los servidores Públicos serán además inhabilitados para desempeñar otro empleo, cargo o comisión públicos,  hasta por un tiempo igual al de la sanción privativa o restrictiva de  libertad personal.</a:t>
            </a:r>
            <a:endParaRPr lang="es-MX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17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0542546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 rot="21325923">
            <a:off x="3458307" y="2089225"/>
            <a:ext cx="26142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</a:rPr>
              <a:t>SOCIEDAD</a:t>
            </a:r>
          </a:p>
          <a:p>
            <a:pPr algn="ctr"/>
            <a:r>
              <a:rPr lang="es-MX" sz="1500" b="1" dirty="0" smtClean="0">
                <a:solidFill>
                  <a:schemeClr val="bg1"/>
                </a:solidFill>
              </a:rPr>
              <a:t> CIVIL</a:t>
            </a:r>
            <a:endParaRPr lang="es-MX" sz="1500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579076" y="3132580"/>
            <a:ext cx="262597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</a:rPr>
              <a:t>ENTES</a:t>
            </a:r>
          </a:p>
          <a:p>
            <a:pPr algn="ctr"/>
            <a:r>
              <a:rPr lang="es-MX" sz="1250" b="1" dirty="0" smtClean="0">
                <a:solidFill>
                  <a:schemeClr val="bg1"/>
                </a:solidFill>
              </a:rPr>
              <a:t>FISCALIZADORES</a:t>
            </a:r>
          </a:p>
          <a:p>
            <a:pPr algn="ctr"/>
            <a:r>
              <a:rPr lang="es-MX" sz="1500" b="1" dirty="0" smtClean="0">
                <a:solidFill>
                  <a:schemeClr val="bg1"/>
                </a:solidFill>
              </a:rPr>
              <a:t>ESTATALES</a:t>
            </a:r>
            <a:endParaRPr lang="es-MX" sz="15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185137" y="3804572"/>
            <a:ext cx="26259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ENTES</a:t>
            </a:r>
          </a:p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FISCALIZADORES</a:t>
            </a:r>
          </a:p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NACIONALES</a:t>
            </a:r>
          </a:p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ASF - SFP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62000" y="1559169"/>
            <a:ext cx="31183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/>
              <a:t>Ejercicio del Gasto</a:t>
            </a:r>
            <a:endParaRPr lang="es-MX" sz="2500" b="1" dirty="0"/>
          </a:p>
        </p:txBody>
      </p:sp>
    </p:spTree>
    <p:extLst>
      <p:ext uri="{BB962C8B-B14F-4D97-AF65-F5344CB8AC3E}">
        <p14:creationId xmlns:p14="http://schemas.microsoft.com/office/powerpoint/2010/main" val="329952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99595" y="1307948"/>
            <a:ext cx="65396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>
                <a:solidFill>
                  <a:schemeClr val="accent1">
                    <a:lumMod val="50000"/>
                  </a:schemeClr>
                </a:solidFill>
              </a:rPr>
              <a:t>Ley Orgánica del Municipio Libre</a:t>
            </a:r>
          </a:p>
          <a:p>
            <a:r>
              <a:rPr lang="es-MX" sz="2500" b="1" dirty="0" smtClean="0">
                <a:solidFill>
                  <a:schemeClr val="accent1">
                    <a:lumMod val="50000"/>
                  </a:schemeClr>
                </a:solidFill>
              </a:rPr>
              <a:t>Título Noveno </a:t>
            </a:r>
            <a:endParaRPr lang="es-MX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56527" y="2478915"/>
            <a:ext cx="73846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dirty="0"/>
              <a:t>Artículo 186. La entrega y recepción de la </a:t>
            </a:r>
            <a:r>
              <a:rPr lang="es-MX" sz="2200" b="1" u="sng" dirty="0"/>
              <a:t>documentación impresa y electrónica</a:t>
            </a:r>
            <a:r>
              <a:rPr lang="es-MX" sz="2200" dirty="0"/>
              <a:t> que contenga la situación que guarda la administración pública municipal </a:t>
            </a:r>
            <a:r>
              <a:rPr lang="es-MX" sz="2200" b="1" u="sng" dirty="0"/>
              <a:t>se realizarán el día en que se instale el nuevo </a:t>
            </a:r>
            <a:r>
              <a:rPr lang="es-MX" sz="2200" b="1" u="sng" dirty="0" smtClean="0"/>
              <a:t>Ayuntamiento</a:t>
            </a:r>
            <a:r>
              <a:rPr lang="es-MX" sz="2200" dirty="0" smtClean="0"/>
              <a:t>, . . . </a:t>
            </a:r>
            <a:r>
              <a:rPr lang="es-MX" sz="2200" b="1" u="sng" dirty="0" smtClean="0"/>
              <a:t>mediante </a:t>
            </a:r>
            <a:r>
              <a:rPr lang="es-MX" sz="2200" b="1" u="sng" dirty="0"/>
              <a:t>los lineamientos y demás documentación que al efecto expida el Congreso del Estado</a:t>
            </a:r>
            <a:r>
              <a:rPr lang="es-MX" sz="2200" dirty="0"/>
              <a:t>, durante el mes de mayo anterior, por conducto de su Secretaría de Fiscalización y del Órgano de Fiscalización Superior. </a:t>
            </a:r>
            <a:endParaRPr lang="es-MX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77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782501" y="1348451"/>
            <a:ext cx="56484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u="sng" dirty="0" smtClean="0">
                <a:solidFill>
                  <a:schemeClr val="accent6">
                    <a:lumMod val="50000"/>
                  </a:schemeClr>
                </a:solidFill>
              </a:rPr>
              <a:t>Asesoría Permanente</a:t>
            </a:r>
          </a:p>
          <a:p>
            <a:pPr algn="ctr"/>
            <a:endParaRPr lang="es-MX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s-MX" sz="2000" b="1" dirty="0" smtClean="0">
                <a:solidFill>
                  <a:schemeClr val="accent5">
                    <a:lumMod val="50000"/>
                  </a:schemeClr>
                </a:solidFill>
              </a:rPr>
              <a:t>Congreso del Estado de Veracruz de Ignacio de la Llave</a:t>
            </a:r>
          </a:p>
          <a:p>
            <a:pPr algn="ctr"/>
            <a:endParaRPr lang="es-MX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s-MX" sz="2000" b="1" dirty="0" smtClean="0">
                <a:solidFill>
                  <a:schemeClr val="accent5">
                    <a:lumMod val="50000"/>
                  </a:schemeClr>
                </a:solidFill>
              </a:rPr>
              <a:t>Secretaria de Fiscalización</a:t>
            </a:r>
          </a:p>
          <a:p>
            <a:pPr algn="ctr"/>
            <a:r>
              <a:rPr lang="es-MX" sz="2000" b="1" dirty="0" smtClean="0">
                <a:solidFill>
                  <a:schemeClr val="accent5">
                    <a:lumMod val="50000"/>
                  </a:schemeClr>
                </a:solidFill>
              </a:rPr>
              <a:t>Departamento de Capacitación, Asesoría, Revisión y Supervisión a Municipios.</a:t>
            </a:r>
          </a:p>
          <a:p>
            <a:pPr algn="ctr"/>
            <a:r>
              <a:rPr lang="es-MX" sz="2000" b="1" dirty="0" smtClean="0">
                <a:solidFill>
                  <a:schemeClr val="accent5">
                    <a:lumMod val="50000"/>
                  </a:schemeClr>
                </a:solidFill>
              </a:rPr>
              <a:t>Tels. (228) 842 05 00</a:t>
            </a:r>
          </a:p>
          <a:p>
            <a:pPr algn="ctr"/>
            <a:r>
              <a:rPr lang="es-MX" sz="2000" b="1" dirty="0" err="1" smtClean="0">
                <a:solidFill>
                  <a:schemeClr val="accent5">
                    <a:lumMod val="50000"/>
                  </a:schemeClr>
                </a:solidFill>
              </a:rPr>
              <a:t>Etx</a:t>
            </a:r>
            <a:r>
              <a:rPr lang="es-MX" sz="2000" b="1" dirty="0" smtClean="0">
                <a:solidFill>
                  <a:schemeClr val="accent5">
                    <a:lumMod val="50000"/>
                  </a:schemeClr>
                </a:solidFill>
              </a:rPr>
              <a:t>. 3036, 3040, 3168, 3171</a:t>
            </a:r>
          </a:p>
        </p:txBody>
      </p:sp>
      <p:pic>
        <p:nvPicPr>
          <p:cNvPr id="1030" name="Picture 6" descr="Resultado de imagen para du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590" y="4518550"/>
            <a:ext cx="2842268" cy="186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38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134325"/>
            <a:ext cx="8877300" cy="520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99595" y="1307948"/>
            <a:ext cx="65396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>
                <a:solidFill>
                  <a:schemeClr val="accent1">
                    <a:lumMod val="50000"/>
                  </a:schemeClr>
                </a:solidFill>
              </a:rPr>
              <a:t>Mecánica del Comité de Entrega</a:t>
            </a:r>
            <a:endParaRPr lang="es-MX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394744315"/>
              </p:ext>
            </p:extLst>
          </p:nvPr>
        </p:nvGraphicFramePr>
        <p:xfrm>
          <a:off x="922116" y="1917860"/>
          <a:ext cx="75852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788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99595" y="1307948"/>
            <a:ext cx="65396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>
                <a:solidFill>
                  <a:schemeClr val="accent1">
                    <a:lumMod val="50000"/>
                  </a:schemeClr>
                </a:solidFill>
              </a:rPr>
              <a:t>Responsabilidades del Comité de Entrega</a:t>
            </a:r>
            <a:endParaRPr lang="es-MX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Diagrama 4"/>
          <p:cNvGraphicFramePr/>
          <p:nvPr/>
        </p:nvGraphicFramePr>
        <p:xfrm>
          <a:off x="1524000" y="2033607"/>
          <a:ext cx="68444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24627" y="2421601"/>
            <a:ext cx="5324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es-MX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095019" y="3366177"/>
            <a:ext cx="5324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s-MX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095018" y="4310753"/>
            <a:ext cx="5324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es-MX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724627" y="5255329"/>
            <a:ext cx="5324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es-MX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2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4720452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825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981032309"/>
              </p:ext>
            </p:extLst>
          </p:nvPr>
        </p:nvGraphicFramePr>
        <p:xfrm>
          <a:off x="1524000" y="1397000"/>
          <a:ext cx="6497256" cy="428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1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57684373"/>
              </p:ext>
            </p:extLst>
          </p:nvPr>
        </p:nvGraphicFramePr>
        <p:xfrm>
          <a:off x="806371" y="1416613"/>
          <a:ext cx="33952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629873" y="1898248"/>
            <a:ext cx="391224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600" dirty="0" smtClean="0"/>
              <a:t>El Comité de Recepción se encargará de revisar la información y la integración de documentos relativos al proceso de rendición de cuentas.</a:t>
            </a:r>
            <a:endParaRPr lang="es-MX" sz="2600" dirty="0"/>
          </a:p>
        </p:txBody>
      </p:sp>
    </p:spTree>
    <p:extLst>
      <p:ext uri="{BB962C8B-B14F-4D97-AF65-F5344CB8AC3E}">
        <p14:creationId xmlns:p14="http://schemas.microsoft.com/office/powerpoint/2010/main" val="8132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99595" y="1307948"/>
            <a:ext cx="65396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>
                <a:solidFill>
                  <a:schemeClr val="accent1">
                    <a:lumMod val="50000"/>
                  </a:schemeClr>
                </a:solidFill>
              </a:rPr>
              <a:t>Clasificación de la Información</a:t>
            </a:r>
            <a:endParaRPr lang="es-MX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371940"/>
              </p:ext>
            </p:extLst>
          </p:nvPr>
        </p:nvGraphicFramePr>
        <p:xfrm>
          <a:off x="1524000" y="2033607"/>
          <a:ext cx="68444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59351" y="2421601"/>
            <a:ext cx="5324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solidFill>
                  <a:schemeClr val="accent2">
                    <a:lumMod val="50000"/>
                  </a:schemeClr>
                </a:solidFill>
              </a:rPr>
              <a:t>I.</a:t>
            </a:r>
            <a:endParaRPr lang="es-MX" sz="2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095019" y="3366177"/>
            <a:ext cx="5324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solidFill>
                  <a:schemeClr val="accent2">
                    <a:lumMod val="50000"/>
                  </a:schemeClr>
                </a:solidFill>
              </a:rPr>
              <a:t>II.</a:t>
            </a:r>
            <a:endParaRPr lang="es-MX" sz="2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095018" y="4310753"/>
            <a:ext cx="5324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solidFill>
                  <a:schemeClr val="accent2">
                    <a:lumMod val="50000"/>
                  </a:schemeClr>
                </a:solidFill>
              </a:rPr>
              <a:t>III.</a:t>
            </a:r>
            <a:endParaRPr lang="es-MX" sz="2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724627" y="5255329"/>
            <a:ext cx="5324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solidFill>
                  <a:schemeClr val="accent2">
                    <a:lumMod val="50000"/>
                  </a:schemeClr>
                </a:solidFill>
              </a:rPr>
              <a:t>IV.</a:t>
            </a:r>
            <a:endParaRPr lang="es-MX" sz="25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1509</TotalTime>
  <Words>1060</Words>
  <Application>Microsoft Office PowerPoint</Application>
  <PresentationFormat>Presentación en pantalla (4:3)</PresentationFormat>
  <Paragraphs>122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Juan Carlos</cp:lastModifiedBy>
  <cp:revision>297</cp:revision>
  <cp:lastPrinted>2017-05-11T19:00:59Z</cp:lastPrinted>
  <dcterms:created xsi:type="dcterms:W3CDTF">2017-05-04T15:04:03Z</dcterms:created>
  <dcterms:modified xsi:type="dcterms:W3CDTF">2017-07-04T07:55:29Z</dcterms:modified>
</cp:coreProperties>
</file>