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58" r:id="rId5"/>
    <p:sldId id="267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8FA9A-0F9D-4DAB-ABD1-E560493BD68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CE05C77-8D9E-462E-9D07-D36D504BCA5C}">
      <dgm:prSet phldrT="[Texto]"/>
      <dgm:spPr/>
      <dgm:t>
        <a:bodyPr/>
        <a:lstStyle/>
        <a:p>
          <a:r>
            <a:rPr lang="es-MX" dirty="0" smtClean="0">
              <a:latin typeface="Lucida Sans Typewriter" panose="020B0509030504030204" pitchFamily="49" charset="0"/>
            </a:rPr>
            <a:t>Preparación del proceso electoral</a:t>
          </a:r>
          <a:endParaRPr lang="es-MX" dirty="0">
            <a:latin typeface="Lucida Sans Typewriter" panose="020B0509030504030204" pitchFamily="49" charset="0"/>
          </a:endParaRPr>
        </a:p>
      </dgm:t>
    </dgm:pt>
    <dgm:pt modelId="{F23F149D-D1C4-4756-BB7F-92FAD939E56B}" type="parTrans" cxnId="{32075AD0-EA57-415E-A7AA-321B7FDD8C41}">
      <dgm:prSet/>
      <dgm:spPr/>
      <dgm:t>
        <a:bodyPr/>
        <a:lstStyle/>
        <a:p>
          <a:endParaRPr lang="es-MX"/>
        </a:p>
      </dgm:t>
    </dgm:pt>
    <dgm:pt modelId="{9B4D697A-C55A-4E5A-AF8E-A69A1C48958C}" type="sibTrans" cxnId="{32075AD0-EA57-415E-A7AA-321B7FDD8C41}">
      <dgm:prSet/>
      <dgm:spPr/>
      <dgm:t>
        <a:bodyPr/>
        <a:lstStyle/>
        <a:p>
          <a:endParaRPr lang="es-MX"/>
        </a:p>
      </dgm:t>
    </dgm:pt>
    <dgm:pt modelId="{0C3822BD-2D08-47F8-B3F2-8D81611B63D9}">
      <dgm:prSet phldrT="[Texto]"/>
      <dgm:spPr/>
      <dgm:t>
        <a:bodyPr/>
        <a:lstStyle/>
        <a:p>
          <a:r>
            <a:rPr lang="es-MX" dirty="0" smtClean="0">
              <a:latin typeface="Lucida Sans Typewriter" panose="020B0509030504030204" pitchFamily="49" charset="0"/>
            </a:rPr>
            <a:t>Voto en jornada electoral</a:t>
          </a:r>
          <a:endParaRPr lang="es-MX" dirty="0">
            <a:latin typeface="Lucida Sans Typewriter" panose="020B0509030504030204" pitchFamily="49" charset="0"/>
          </a:endParaRPr>
        </a:p>
      </dgm:t>
    </dgm:pt>
    <dgm:pt modelId="{4CF26055-7D12-4053-B045-CC578BDC8B9A}" type="parTrans" cxnId="{D238243C-36B9-4DF5-B9FD-D88C110397F2}">
      <dgm:prSet/>
      <dgm:spPr/>
      <dgm:t>
        <a:bodyPr/>
        <a:lstStyle/>
        <a:p>
          <a:endParaRPr lang="es-MX"/>
        </a:p>
      </dgm:t>
    </dgm:pt>
    <dgm:pt modelId="{0EAFFEF0-D40E-4D84-880A-CB1CC4530627}" type="sibTrans" cxnId="{D238243C-36B9-4DF5-B9FD-D88C110397F2}">
      <dgm:prSet/>
      <dgm:spPr/>
      <dgm:t>
        <a:bodyPr/>
        <a:lstStyle/>
        <a:p>
          <a:endParaRPr lang="es-MX"/>
        </a:p>
      </dgm:t>
    </dgm:pt>
    <dgm:pt modelId="{8303CB94-02CE-4764-B1D3-96F57ED790AC}">
      <dgm:prSet phldrT="[Texto]"/>
      <dgm:spPr/>
      <dgm:t>
        <a:bodyPr/>
        <a:lstStyle/>
        <a:p>
          <a:r>
            <a:rPr lang="es-MX" dirty="0" smtClean="0">
              <a:latin typeface="Lucida Sans Typewriter" panose="020B0509030504030204" pitchFamily="49" charset="0"/>
            </a:rPr>
            <a:t>Evaluación desempeño autoridades electas</a:t>
          </a:r>
          <a:endParaRPr lang="es-MX" dirty="0">
            <a:latin typeface="Lucida Sans Typewriter" panose="020B0509030504030204" pitchFamily="49" charset="0"/>
          </a:endParaRPr>
        </a:p>
      </dgm:t>
    </dgm:pt>
    <dgm:pt modelId="{B6D42CB0-73D5-4584-96D1-ABF0389A23F2}" type="parTrans" cxnId="{53000DDC-5508-414C-95CB-91686B06FBB0}">
      <dgm:prSet/>
      <dgm:spPr/>
      <dgm:t>
        <a:bodyPr/>
        <a:lstStyle/>
        <a:p>
          <a:endParaRPr lang="es-MX"/>
        </a:p>
      </dgm:t>
    </dgm:pt>
    <dgm:pt modelId="{038B8D3D-BA4F-48EF-8306-B3977B17B288}" type="sibTrans" cxnId="{53000DDC-5508-414C-95CB-91686B06FBB0}">
      <dgm:prSet/>
      <dgm:spPr/>
      <dgm:t>
        <a:bodyPr/>
        <a:lstStyle/>
        <a:p>
          <a:endParaRPr lang="es-MX"/>
        </a:p>
      </dgm:t>
    </dgm:pt>
    <dgm:pt modelId="{8DA96144-7309-4121-B448-F5B756C3C927}">
      <dgm:prSet/>
      <dgm:spPr/>
      <dgm:t>
        <a:bodyPr/>
        <a:lstStyle/>
        <a:p>
          <a:r>
            <a:rPr lang="es-MX" dirty="0" smtClean="0">
              <a:latin typeface="Lucida Sans Typewriter" panose="020B0509030504030204" pitchFamily="49" charset="0"/>
            </a:rPr>
            <a:t>Incidir en decisiones de gobierno</a:t>
          </a:r>
          <a:endParaRPr lang="es-MX" dirty="0">
            <a:latin typeface="Lucida Sans Typewriter" panose="020B0509030504030204" pitchFamily="49" charset="0"/>
          </a:endParaRPr>
        </a:p>
      </dgm:t>
    </dgm:pt>
    <dgm:pt modelId="{AC1F77D3-1154-48AE-9FC6-AB22FBA7B388}" type="parTrans" cxnId="{F623B10A-20BB-46E2-B9D5-249A9C845FFB}">
      <dgm:prSet/>
      <dgm:spPr/>
      <dgm:t>
        <a:bodyPr/>
        <a:lstStyle/>
        <a:p>
          <a:endParaRPr lang="es-MX"/>
        </a:p>
      </dgm:t>
    </dgm:pt>
    <dgm:pt modelId="{2404ACFF-466E-401E-9814-8CFBE4E992EF}" type="sibTrans" cxnId="{F623B10A-20BB-46E2-B9D5-249A9C845FFB}">
      <dgm:prSet/>
      <dgm:spPr/>
      <dgm:t>
        <a:bodyPr/>
        <a:lstStyle/>
        <a:p>
          <a:endParaRPr lang="es-MX"/>
        </a:p>
      </dgm:t>
    </dgm:pt>
    <dgm:pt modelId="{EC35B29D-C11E-467F-9A66-5DD1C4B3E5A6}" type="pres">
      <dgm:prSet presAssocID="{FBA8FA9A-0F9D-4DAB-ABD1-E560493BD682}" presName="CompostProcess" presStyleCnt="0">
        <dgm:presLayoutVars>
          <dgm:dir/>
          <dgm:resizeHandles val="exact"/>
        </dgm:presLayoutVars>
      </dgm:prSet>
      <dgm:spPr/>
    </dgm:pt>
    <dgm:pt modelId="{49595A86-7F5B-4833-B5EC-E0A687A4393F}" type="pres">
      <dgm:prSet presAssocID="{FBA8FA9A-0F9D-4DAB-ABD1-E560493BD682}" presName="arrow" presStyleLbl="bgShp" presStyleIdx="0" presStyleCnt="1"/>
      <dgm:spPr/>
    </dgm:pt>
    <dgm:pt modelId="{5312FC2F-AEA8-43FC-B3D6-0064B11AC7B6}" type="pres">
      <dgm:prSet presAssocID="{FBA8FA9A-0F9D-4DAB-ABD1-E560493BD682}" presName="linearProcess" presStyleCnt="0"/>
      <dgm:spPr/>
    </dgm:pt>
    <dgm:pt modelId="{F637E141-370B-4898-A4D7-8432842E5886}" type="pres">
      <dgm:prSet presAssocID="{ACE05C77-8D9E-462E-9D07-D36D504BCA5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F02ABBE-0349-48D3-8BC1-8CE1A8138CF0}" type="pres">
      <dgm:prSet presAssocID="{9B4D697A-C55A-4E5A-AF8E-A69A1C48958C}" presName="sibTrans" presStyleCnt="0"/>
      <dgm:spPr/>
    </dgm:pt>
    <dgm:pt modelId="{11A64659-F84A-4C2B-9E30-E0D60F6A376B}" type="pres">
      <dgm:prSet presAssocID="{0C3822BD-2D08-47F8-B3F2-8D81611B63D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2ECF0E-64A8-4A6F-9F4D-43369C3008AC}" type="pres">
      <dgm:prSet presAssocID="{0EAFFEF0-D40E-4D84-880A-CB1CC4530627}" presName="sibTrans" presStyleCnt="0"/>
      <dgm:spPr/>
    </dgm:pt>
    <dgm:pt modelId="{70D483D9-8CDD-4082-A0FF-ACDF265BC0A1}" type="pres">
      <dgm:prSet presAssocID="{8303CB94-02CE-4764-B1D3-96F57ED790A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AF0BD64-FD0E-432A-9C54-D310F12B440A}" type="pres">
      <dgm:prSet presAssocID="{038B8D3D-BA4F-48EF-8306-B3977B17B288}" presName="sibTrans" presStyleCnt="0"/>
      <dgm:spPr/>
    </dgm:pt>
    <dgm:pt modelId="{A8A4E037-FD61-4037-AA2F-182D4893F45B}" type="pres">
      <dgm:prSet presAssocID="{8DA96144-7309-4121-B448-F5B756C3C92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2075AD0-EA57-415E-A7AA-321B7FDD8C41}" srcId="{FBA8FA9A-0F9D-4DAB-ABD1-E560493BD682}" destId="{ACE05C77-8D9E-462E-9D07-D36D504BCA5C}" srcOrd="0" destOrd="0" parTransId="{F23F149D-D1C4-4756-BB7F-92FAD939E56B}" sibTransId="{9B4D697A-C55A-4E5A-AF8E-A69A1C48958C}"/>
    <dgm:cxn modelId="{CE7D17A3-465B-44B2-96E2-F5097F563585}" type="presOf" srcId="{0C3822BD-2D08-47F8-B3F2-8D81611B63D9}" destId="{11A64659-F84A-4C2B-9E30-E0D60F6A376B}" srcOrd="0" destOrd="0" presId="urn:microsoft.com/office/officeart/2005/8/layout/hProcess9"/>
    <dgm:cxn modelId="{53000DDC-5508-414C-95CB-91686B06FBB0}" srcId="{FBA8FA9A-0F9D-4DAB-ABD1-E560493BD682}" destId="{8303CB94-02CE-4764-B1D3-96F57ED790AC}" srcOrd="2" destOrd="0" parTransId="{B6D42CB0-73D5-4584-96D1-ABF0389A23F2}" sibTransId="{038B8D3D-BA4F-48EF-8306-B3977B17B288}"/>
    <dgm:cxn modelId="{F623B10A-20BB-46E2-B9D5-249A9C845FFB}" srcId="{FBA8FA9A-0F9D-4DAB-ABD1-E560493BD682}" destId="{8DA96144-7309-4121-B448-F5B756C3C927}" srcOrd="3" destOrd="0" parTransId="{AC1F77D3-1154-48AE-9FC6-AB22FBA7B388}" sibTransId="{2404ACFF-466E-401E-9814-8CFBE4E992EF}"/>
    <dgm:cxn modelId="{B074E55D-B878-42CA-B543-3E263A87475E}" type="presOf" srcId="{8303CB94-02CE-4764-B1D3-96F57ED790AC}" destId="{70D483D9-8CDD-4082-A0FF-ACDF265BC0A1}" srcOrd="0" destOrd="0" presId="urn:microsoft.com/office/officeart/2005/8/layout/hProcess9"/>
    <dgm:cxn modelId="{2263F9E9-AC98-4847-8FAA-F456778956D1}" type="presOf" srcId="{8DA96144-7309-4121-B448-F5B756C3C927}" destId="{A8A4E037-FD61-4037-AA2F-182D4893F45B}" srcOrd="0" destOrd="0" presId="urn:microsoft.com/office/officeart/2005/8/layout/hProcess9"/>
    <dgm:cxn modelId="{D238243C-36B9-4DF5-B9FD-D88C110397F2}" srcId="{FBA8FA9A-0F9D-4DAB-ABD1-E560493BD682}" destId="{0C3822BD-2D08-47F8-B3F2-8D81611B63D9}" srcOrd="1" destOrd="0" parTransId="{4CF26055-7D12-4053-B045-CC578BDC8B9A}" sibTransId="{0EAFFEF0-D40E-4D84-880A-CB1CC4530627}"/>
    <dgm:cxn modelId="{084D42B9-ECA7-45FD-9E5E-68F0E71B7185}" type="presOf" srcId="{FBA8FA9A-0F9D-4DAB-ABD1-E560493BD682}" destId="{EC35B29D-C11E-467F-9A66-5DD1C4B3E5A6}" srcOrd="0" destOrd="0" presId="urn:microsoft.com/office/officeart/2005/8/layout/hProcess9"/>
    <dgm:cxn modelId="{6D033033-2EB6-4D87-8C6E-302E4107040A}" type="presOf" srcId="{ACE05C77-8D9E-462E-9D07-D36D504BCA5C}" destId="{F637E141-370B-4898-A4D7-8432842E5886}" srcOrd="0" destOrd="0" presId="urn:microsoft.com/office/officeart/2005/8/layout/hProcess9"/>
    <dgm:cxn modelId="{C9786244-964B-4F6B-ABDF-08B66B3AE981}" type="presParOf" srcId="{EC35B29D-C11E-467F-9A66-5DD1C4B3E5A6}" destId="{49595A86-7F5B-4833-B5EC-E0A687A4393F}" srcOrd="0" destOrd="0" presId="urn:microsoft.com/office/officeart/2005/8/layout/hProcess9"/>
    <dgm:cxn modelId="{80B7C293-3286-43DA-A304-AEF20C6CCCF1}" type="presParOf" srcId="{EC35B29D-C11E-467F-9A66-5DD1C4B3E5A6}" destId="{5312FC2F-AEA8-43FC-B3D6-0064B11AC7B6}" srcOrd="1" destOrd="0" presId="urn:microsoft.com/office/officeart/2005/8/layout/hProcess9"/>
    <dgm:cxn modelId="{AE71AB86-1ACC-475B-9577-71BB53C36D0B}" type="presParOf" srcId="{5312FC2F-AEA8-43FC-B3D6-0064B11AC7B6}" destId="{F637E141-370B-4898-A4D7-8432842E5886}" srcOrd="0" destOrd="0" presId="urn:microsoft.com/office/officeart/2005/8/layout/hProcess9"/>
    <dgm:cxn modelId="{9C74486C-D210-4E9E-BDC0-842AD164C49D}" type="presParOf" srcId="{5312FC2F-AEA8-43FC-B3D6-0064B11AC7B6}" destId="{3F02ABBE-0349-48D3-8BC1-8CE1A8138CF0}" srcOrd="1" destOrd="0" presId="urn:microsoft.com/office/officeart/2005/8/layout/hProcess9"/>
    <dgm:cxn modelId="{ABDB8B31-0D2F-42B5-B4C1-365595092F95}" type="presParOf" srcId="{5312FC2F-AEA8-43FC-B3D6-0064B11AC7B6}" destId="{11A64659-F84A-4C2B-9E30-E0D60F6A376B}" srcOrd="2" destOrd="0" presId="urn:microsoft.com/office/officeart/2005/8/layout/hProcess9"/>
    <dgm:cxn modelId="{862F9511-6332-4C60-8FBF-BA036EAABE90}" type="presParOf" srcId="{5312FC2F-AEA8-43FC-B3D6-0064B11AC7B6}" destId="{B82ECF0E-64A8-4A6F-9F4D-43369C3008AC}" srcOrd="3" destOrd="0" presId="urn:microsoft.com/office/officeart/2005/8/layout/hProcess9"/>
    <dgm:cxn modelId="{3ADA5031-7F8E-48C1-877E-861E7E8732D8}" type="presParOf" srcId="{5312FC2F-AEA8-43FC-B3D6-0064B11AC7B6}" destId="{70D483D9-8CDD-4082-A0FF-ACDF265BC0A1}" srcOrd="4" destOrd="0" presId="urn:microsoft.com/office/officeart/2005/8/layout/hProcess9"/>
    <dgm:cxn modelId="{597A2A53-CDB6-4060-A3D9-1C2927020C87}" type="presParOf" srcId="{5312FC2F-AEA8-43FC-B3D6-0064B11AC7B6}" destId="{AAF0BD64-FD0E-432A-9C54-D310F12B440A}" srcOrd="5" destOrd="0" presId="urn:microsoft.com/office/officeart/2005/8/layout/hProcess9"/>
    <dgm:cxn modelId="{0BCDB27F-98A3-424F-8A30-EC69143853FB}" type="presParOf" srcId="{5312FC2F-AEA8-43FC-B3D6-0064B11AC7B6}" destId="{A8A4E037-FD61-4037-AA2F-182D4893F45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95A86-7F5B-4833-B5EC-E0A687A4393F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37E141-370B-4898-A4D7-8432842E5886}">
      <dsp:nvSpPr>
        <dsp:cNvPr id="0" name=""/>
        <dsp:cNvSpPr/>
      </dsp:nvSpPr>
      <dsp:spPr>
        <a:xfrm>
          <a:off x="4067" y="1625600"/>
          <a:ext cx="1956593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Lucida Sans Typewriter" panose="020B0509030504030204" pitchFamily="49" charset="0"/>
            </a:rPr>
            <a:t>Preparación del proceso electoral</a:t>
          </a:r>
          <a:endParaRPr lang="es-MX" sz="1900" kern="1200" dirty="0">
            <a:latin typeface="Lucida Sans Typewriter" panose="020B0509030504030204" pitchFamily="49" charset="0"/>
          </a:endParaRPr>
        </a:p>
      </dsp:txBody>
      <dsp:txXfrm>
        <a:off x="99580" y="1721113"/>
        <a:ext cx="1765567" cy="1976440"/>
      </dsp:txXfrm>
    </dsp:sp>
    <dsp:sp modelId="{11A64659-F84A-4C2B-9E30-E0D60F6A376B}">
      <dsp:nvSpPr>
        <dsp:cNvPr id="0" name=""/>
        <dsp:cNvSpPr/>
      </dsp:nvSpPr>
      <dsp:spPr>
        <a:xfrm>
          <a:off x="2058491" y="1625600"/>
          <a:ext cx="1956593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Lucida Sans Typewriter" panose="020B0509030504030204" pitchFamily="49" charset="0"/>
            </a:rPr>
            <a:t>Voto en jornada electoral</a:t>
          </a:r>
          <a:endParaRPr lang="es-MX" sz="1900" kern="1200" dirty="0">
            <a:latin typeface="Lucida Sans Typewriter" panose="020B0509030504030204" pitchFamily="49" charset="0"/>
          </a:endParaRPr>
        </a:p>
      </dsp:txBody>
      <dsp:txXfrm>
        <a:off x="2154004" y="1721113"/>
        <a:ext cx="1765567" cy="1976440"/>
      </dsp:txXfrm>
    </dsp:sp>
    <dsp:sp modelId="{70D483D9-8CDD-4082-A0FF-ACDF265BC0A1}">
      <dsp:nvSpPr>
        <dsp:cNvPr id="0" name=""/>
        <dsp:cNvSpPr/>
      </dsp:nvSpPr>
      <dsp:spPr>
        <a:xfrm>
          <a:off x="4112914" y="1625600"/>
          <a:ext cx="1956593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Lucida Sans Typewriter" panose="020B0509030504030204" pitchFamily="49" charset="0"/>
            </a:rPr>
            <a:t>Evaluación desempeño autoridades electas</a:t>
          </a:r>
          <a:endParaRPr lang="es-MX" sz="1900" kern="1200" dirty="0">
            <a:latin typeface="Lucida Sans Typewriter" panose="020B0509030504030204" pitchFamily="49" charset="0"/>
          </a:endParaRPr>
        </a:p>
      </dsp:txBody>
      <dsp:txXfrm>
        <a:off x="4208427" y="1721113"/>
        <a:ext cx="1765567" cy="1976440"/>
      </dsp:txXfrm>
    </dsp:sp>
    <dsp:sp modelId="{A8A4E037-FD61-4037-AA2F-182D4893F45B}">
      <dsp:nvSpPr>
        <dsp:cNvPr id="0" name=""/>
        <dsp:cNvSpPr/>
      </dsp:nvSpPr>
      <dsp:spPr>
        <a:xfrm>
          <a:off x="6167338" y="1625600"/>
          <a:ext cx="1956593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>
              <a:latin typeface="Lucida Sans Typewriter" panose="020B0509030504030204" pitchFamily="49" charset="0"/>
            </a:rPr>
            <a:t>Incidir en decisiones de gobierno</a:t>
          </a:r>
          <a:endParaRPr lang="es-MX" sz="1900" kern="1200" dirty="0">
            <a:latin typeface="Lucida Sans Typewriter" panose="020B0509030504030204" pitchFamily="49" charset="0"/>
          </a:endParaRPr>
        </a:p>
      </dsp:txBody>
      <dsp:txXfrm>
        <a:off x="6262851" y="1721113"/>
        <a:ext cx="1765567" cy="197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059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996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1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06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657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448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720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967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324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351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991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5B08-2704-472C-A7B1-061A7882DA28}" type="datetimeFigureOut">
              <a:rPr lang="es-MX" smtClean="0"/>
              <a:t>04/05/2017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6F38F-56A3-42C4-BC5B-6E1B7F2DDA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25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91"/>
            <a:ext cx="1814935" cy="7394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74254" y="1790163"/>
            <a:ext cx="9169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b="1" dirty="0" smtClean="0">
                <a:solidFill>
                  <a:srgbClr val="FF3399"/>
                </a:solidFill>
                <a:latin typeface="Lucida Sans Typewriter" panose="020B0509030504030204" pitchFamily="49" charset="0"/>
              </a:rPr>
              <a:t>PARTICIPACIÓN CIUDADANA:</a:t>
            </a:r>
          </a:p>
          <a:p>
            <a:pPr algn="ctr"/>
            <a:r>
              <a:rPr lang="es-MX" sz="4800" b="1" dirty="0" smtClean="0">
                <a:solidFill>
                  <a:srgbClr val="FF3399"/>
                </a:solidFill>
                <a:latin typeface="Lucida Sans Typewriter" panose="020B0509030504030204" pitchFamily="49" charset="0"/>
              </a:rPr>
              <a:t>UNA PERSPECTIVA MUNICIPAL</a:t>
            </a:r>
            <a:endParaRPr lang="es-MX" sz="4800" b="1" dirty="0">
              <a:solidFill>
                <a:srgbClr val="FF3399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33386" y="6233375"/>
            <a:ext cx="386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Lucida Sans Typewriter" panose="020B0509030504030204" pitchFamily="49" charset="0"/>
              </a:rPr>
              <a:t>Coatzacoalcos, Veracruz</a:t>
            </a:r>
            <a:endParaRPr lang="es-MX" dirty="0"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91"/>
            <a:ext cx="1814935" cy="7394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31832" y="2395470"/>
            <a:ext cx="9169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4800" b="1" dirty="0" smtClean="0">
                <a:solidFill>
                  <a:srgbClr val="FF3399"/>
                </a:solidFill>
                <a:latin typeface="Lucida Sans Typewriter" panose="020B0509030504030204" pitchFamily="49" charset="0"/>
              </a:rPr>
              <a:t>MUNICIPIO</a:t>
            </a:r>
            <a:r>
              <a:rPr lang="es-MX" sz="4800" b="1" dirty="0" smtClean="0">
                <a:latin typeface="Lucida Sans Typewriter" panose="020B0509030504030204" pitchFamily="49" charset="0"/>
              </a:rPr>
              <a:t>: Esfera de gobierno más cercana a la ciudadanía.</a:t>
            </a:r>
            <a:endParaRPr lang="es-MX" sz="4800" b="1" dirty="0"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4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77" y="82233"/>
            <a:ext cx="1814935" cy="7394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60978" y="423079"/>
            <a:ext cx="5950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33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ACTORES PROCESO ELECTORAL</a:t>
            </a:r>
            <a:endParaRPr lang="es-MX" sz="2400" b="1" dirty="0">
              <a:solidFill>
                <a:srgbClr val="FF3399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2579" y="1002653"/>
            <a:ext cx="113334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Ciudadanía: </a:t>
            </a:r>
            <a:endParaRPr lang="es-MX" sz="2000" b="1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just">
              <a:buClr>
                <a:schemeClr val="accent1"/>
              </a:buClr>
            </a:pPr>
            <a:r>
              <a:rPr lang="es-MX" sz="2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Electorado</a:t>
            </a:r>
          </a:p>
          <a:p>
            <a:pPr algn="just">
              <a:buClr>
                <a:schemeClr val="accent1"/>
              </a:buClr>
            </a:pPr>
            <a:r>
              <a:rPr lang="es-MX" sz="2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Funcionarios de casilla</a:t>
            </a:r>
          </a:p>
          <a:p>
            <a:pPr algn="just">
              <a:buClr>
                <a:schemeClr val="accent1"/>
              </a:buClr>
            </a:pPr>
            <a:r>
              <a:rPr lang="es-MX" sz="2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Observadores electorales</a:t>
            </a:r>
          </a:p>
          <a:p>
            <a:pPr algn="just">
              <a:buClr>
                <a:schemeClr val="accent1"/>
              </a:buClr>
            </a:pPr>
            <a:r>
              <a:rPr lang="es-MX" sz="2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Candidaturas</a:t>
            </a:r>
            <a:r>
              <a:rPr lang="es-MX" sz="2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: Partidos Políticos e independientes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Partidos Políticos</a:t>
            </a: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s-MX" sz="2000" b="1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Autoridades electorales: OPLE-INE, TEV-TEPJF,  FEPADE</a:t>
            </a:r>
          </a:p>
          <a:p>
            <a:pPr algn="just"/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518" t="11975" r="19734" b="59978"/>
          <a:stretch/>
        </p:blipFill>
        <p:spPr>
          <a:xfrm>
            <a:off x="2215211" y="5425236"/>
            <a:ext cx="6507875" cy="11901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354" y="4411137"/>
            <a:ext cx="1348561" cy="8961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5174" t="19012" r="21665" b="11104"/>
          <a:stretch/>
        </p:blipFill>
        <p:spPr>
          <a:xfrm>
            <a:off x="5197384" y="4450985"/>
            <a:ext cx="1348559" cy="8563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0978" y="4434104"/>
            <a:ext cx="1454342" cy="9571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5944" y="4469044"/>
            <a:ext cx="914400" cy="93813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0345" y="4419905"/>
            <a:ext cx="1364342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4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71" y="181232"/>
            <a:ext cx="11677475" cy="64700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91"/>
            <a:ext cx="1814935" cy="7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91"/>
            <a:ext cx="1814935" cy="739418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0009817"/>
              </p:ext>
            </p:extLst>
          </p:nvPr>
        </p:nvGraphicFramePr>
        <p:xfrm>
          <a:off x="2740338" y="119098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14935" y="616576"/>
            <a:ext cx="838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33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PARTICIPACIÓN  POLÍTICO-ELECTORAL</a:t>
            </a:r>
            <a:endParaRPr lang="es-MX" sz="2400" b="1" dirty="0">
              <a:solidFill>
                <a:srgbClr val="FF3399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7" y="189470"/>
            <a:ext cx="11778143" cy="63513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91"/>
            <a:ext cx="1814935" cy="7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3" y="156518"/>
            <a:ext cx="11836866" cy="65546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91"/>
            <a:ext cx="1814935" cy="7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-445" t="-583" r="445" b="583"/>
          <a:stretch/>
        </p:blipFill>
        <p:spPr>
          <a:xfrm>
            <a:off x="302594" y="0"/>
            <a:ext cx="11585196" cy="6629268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91"/>
            <a:ext cx="1814935" cy="73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66</Words>
  <Application>Microsoft Office PowerPoint</Application>
  <PresentationFormat>Panorámica</PresentationFormat>
  <Paragraphs>21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Lucida Sans Typewriter</vt:lpstr>
      <vt:lpstr>Lucida Sans Unicode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DELL-DOTJ082</dc:creator>
  <cp:lastModifiedBy>Lap</cp:lastModifiedBy>
  <cp:revision>14</cp:revision>
  <dcterms:created xsi:type="dcterms:W3CDTF">2017-05-03T06:56:01Z</dcterms:created>
  <dcterms:modified xsi:type="dcterms:W3CDTF">2017-05-04T07:14:11Z</dcterms:modified>
</cp:coreProperties>
</file>